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257" r:id="rId3"/>
    <p:sldId id="258" r:id="rId4"/>
    <p:sldId id="284" r:id="rId5"/>
    <p:sldId id="283" r:id="rId6"/>
    <p:sldId id="281" r:id="rId7"/>
    <p:sldId id="282" r:id="rId8"/>
    <p:sldId id="259" r:id="rId9"/>
    <p:sldId id="260" r:id="rId10"/>
    <p:sldId id="261" r:id="rId11"/>
    <p:sldId id="265" r:id="rId12"/>
    <p:sldId id="267" r:id="rId13"/>
    <p:sldId id="270" r:id="rId14"/>
    <p:sldId id="280" r:id="rId15"/>
    <p:sldId id="262" r:id="rId16"/>
    <p:sldId id="273" r:id="rId17"/>
    <p:sldId id="279" r:id="rId18"/>
    <p:sldId id="285" r:id="rId19"/>
    <p:sldId id="277" r:id="rId20"/>
    <p:sldId id="276" r:id="rId21"/>
    <p:sldId id="286" r:id="rId22"/>
    <p:sldId id="271" r:id="rId23"/>
    <p:sldId id="287" r:id="rId24"/>
    <p:sldId id="290" r:id="rId25"/>
    <p:sldId id="272" r:id="rId26"/>
    <p:sldId id="275" r:id="rId27"/>
    <p:sldId id="269" r:id="rId28"/>
    <p:sldId id="274" r:id="rId29"/>
    <p:sldId id="29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4660"/>
  </p:normalViewPr>
  <p:slideViewPr>
    <p:cSldViewPr snapToGrid="0">
      <p:cViewPr varScale="1">
        <p:scale>
          <a:sx n="69" d="100"/>
          <a:sy n="69" d="100"/>
        </p:scale>
        <p:origin x="-1308" y="-90"/>
      </p:cViewPr>
      <p:guideLst>
        <p:guide orient="horz" pos="2160"/>
        <p:guide pos="2880"/>
      </p:guideLst>
    </p:cSldViewPr>
  </p:slideViewPr>
  <p:notesTextViewPr>
    <p:cViewPr>
      <p:scale>
        <a:sx n="1" d="1"/>
        <a:sy n="1" d="1"/>
      </p:scale>
      <p:origin x="0" y="0"/>
    </p:cViewPr>
  </p:notesTextViewPr>
  <p:sorterViewPr>
    <p:cViewPr>
      <p:scale>
        <a:sx n="54" d="100"/>
        <a:sy n="54" d="100"/>
      </p:scale>
      <p:origin x="0" y="-348"/>
    </p:cViewPr>
  </p:sorterViewPr>
  <p:notesViewPr>
    <p:cSldViewPr snapToGrid="0">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C0113C-DB55-49CE-A4B5-A6F90154B164}" type="datetime12">
              <a:rPr lang="en-US" smtClean="0"/>
              <a:t>9:39 AM</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9CB007-DF45-4A0D-B725-1EAB16443B68}" type="slidenum">
              <a:rPr lang="en-US" smtClean="0"/>
              <a:t>‹#›</a:t>
            </a:fld>
            <a:endParaRPr lang="en-US"/>
          </a:p>
        </p:txBody>
      </p:sp>
    </p:spTree>
    <p:extLst>
      <p:ext uri="{BB962C8B-B14F-4D97-AF65-F5344CB8AC3E}">
        <p14:creationId xmlns:p14="http://schemas.microsoft.com/office/powerpoint/2010/main" val="115395735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A9209-1B47-4383-91C1-5D6E8F256B45}" type="datetime12">
              <a:rPr lang="en-US" smtClean="0"/>
              <a:t>9:39 AM</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B98AE-D24A-41C8-9A75-8801FBC19135}" type="slidenum">
              <a:rPr lang="en-US" smtClean="0"/>
              <a:t>‹#›</a:t>
            </a:fld>
            <a:endParaRPr lang="en-US"/>
          </a:p>
        </p:txBody>
      </p:sp>
    </p:spTree>
    <p:extLst>
      <p:ext uri="{BB962C8B-B14F-4D97-AF65-F5344CB8AC3E}">
        <p14:creationId xmlns:p14="http://schemas.microsoft.com/office/powerpoint/2010/main" val="102586844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sz="1200" kern="0" dirty="0" smtClean="0">
                <a:solidFill>
                  <a:prstClr val="black"/>
                </a:solidFill>
                <a:latin typeface="NikoshBAN" panose="02000000000000000000" pitchFamily="2" charset="0"/>
                <a:cs typeface="NikoshBAN" panose="02000000000000000000" pitchFamily="2" charset="0"/>
              </a:rPr>
              <a:t>কন্টেন্টটি পাঠদানের পূর্বে অনুগ্রহপূর্বক কন্টেন্টটি একবার দেখে নিন এবং স্লাইডের সংগে দেয়া নির্দেশনা ভালভাবে পড়ে নিন</a:t>
            </a:r>
            <a:endParaRPr lang="en-US" dirty="0" smtClean="0"/>
          </a:p>
        </p:txBody>
      </p:sp>
      <p:sp>
        <p:nvSpPr>
          <p:cNvPr id="4" name="Slide Number Placeholder 3"/>
          <p:cNvSpPr>
            <a:spLocks noGrp="1"/>
          </p:cNvSpPr>
          <p:nvPr>
            <p:ph type="sldNum" sz="quarter" idx="10"/>
          </p:nvPr>
        </p:nvSpPr>
        <p:spPr/>
        <p:txBody>
          <a:bodyPr/>
          <a:lstStyle/>
          <a:p>
            <a:fld id="{967B98AE-D24A-41C8-9A75-8801FBC19135}" type="slidenum">
              <a:rPr lang="en-US" smtClean="0"/>
              <a:t>1</a:t>
            </a:fld>
            <a:endParaRPr lang="en-US"/>
          </a:p>
        </p:txBody>
      </p:sp>
      <p:sp>
        <p:nvSpPr>
          <p:cNvPr id="5" name="Date Placeholder 4"/>
          <p:cNvSpPr>
            <a:spLocks noGrp="1"/>
          </p:cNvSpPr>
          <p:nvPr>
            <p:ph type="dt" idx="11"/>
          </p:nvPr>
        </p:nvSpPr>
        <p:spPr/>
        <p:txBody>
          <a:bodyPr/>
          <a:lstStyle/>
          <a:p>
            <a:fld id="{BF0DD969-C652-452F-9B0A-1407BFB3B64A}" type="datetime12">
              <a:rPr lang="en-US" smtClean="0"/>
              <a:t>9:39 AM</a:t>
            </a:fld>
            <a:endParaRPr lang="en-US"/>
          </a:p>
        </p:txBody>
      </p:sp>
    </p:spTree>
    <p:extLst>
      <p:ext uri="{BB962C8B-B14F-4D97-AF65-F5344CB8AC3E}">
        <p14:creationId xmlns:p14="http://schemas.microsoft.com/office/powerpoint/2010/main" val="3069069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শিক্ষার্থীদের</a:t>
            </a:r>
            <a:r>
              <a:rPr lang="en-US" baseline="0" dirty="0" smtClean="0"/>
              <a:t> </a:t>
            </a:r>
            <a:r>
              <a:rPr lang="en-US" baseline="0" dirty="0" err="1" smtClean="0"/>
              <a:t>একক</a:t>
            </a:r>
            <a:r>
              <a:rPr lang="en-US" baseline="0" dirty="0" smtClean="0"/>
              <a:t> </a:t>
            </a:r>
            <a:r>
              <a:rPr lang="en-US" baseline="0" dirty="0" err="1" smtClean="0"/>
              <a:t>কাজ</a:t>
            </a:r>
            <a:r>
              <a:rPr lang="en-US" baseline="0" dirty="0" smtClean="0"/>
              <a:t> </a:t>
            </a:r>
            <a:r>
              <a:rPr lang="en-US" baseline="0" dirty="0" err="1" smtClean="0"/>
              <a:t>দিয়ে</a:t>
            </a:r>
            <a:r>
              <a:rPr lang="en-US" baseline="0" dirty="0" smtClean="0"/>
              <a:t> </a:t>
            </a:r>
            <a:r>
              <a:rPr lang="en-US" baseline="0" dirty="0" err="1" smtClean="0"/>
              <a:t>তদারকি</a:t>
            </a:r>
            <a:r>
              <a:rPr lang="en-US" baseline="0" dirty="0" smtClean="0"/>
              <a:t> </a:t>
            </a:r>
            <a:r>
              <a:rPr lang="en-US" baseline="0" dirty="0" err="1" smtClean="0"/>
              <a:t>করব</a:t>
            </a:r>
            <a:r>
              <a:rPr lang="en-US" baseline="0" dirty="0" smtClean="0"/>
              <a:t> । </a:t>
            </a:r>
            <a:endParaRPr lang="en-US" dirty="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15</a:t>
            </a:fld>
            <a:endParaRPr lang="en-US"/>
          </a:p>
        </p:txBody>
      </p:sp>
    </p:spTree>
    <p:extLst>
      <p:ext uri="{BB962C8B-B14F-4D97-AF65-F5344CB8AC3E}">
        <p14:creationId xmlns:p14="http://schemas.microsoft.com/office/powerpoint/2010/main" val="123099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এই স্লাইডটি একক কাজের ফলাবর্তন</a:t>
            </a:r>
            <a:r>
              <a:rPr lang="bn-BD" baseline="0" dirty="0" smtClean="0"/>
              <a:t> হিসেবে দেখা</a:t>
            </a:r>
            <a:r>
              <a:rPr lang="en-US" baseline="0" dirty="0" err="1" smtClean="0"/>
              <a:t>নো</a:t>
            </a:r>
            <a:r>
              <a:rPr lang="en-US" baseline="0" dirty="0" smtClean="0"/>
              <a:t> </a:t>
            </a:r>
            <a:r>
              <a:rPr lang="en-US" baseline="0" dirty="0" err="1" smtClean="0"/>
              <a:t>যেতে</a:t>
            </a:r>
            <a:r>
              <a:rPr lang="en-US" baseline="0" dirty="0" smtClean="0"/>
              <a:t> </a:t>
            </a:r>
            <a:r>
              <a:rPr lang="en-US" baseline="0" dirty="0" err="1" smtClean="0"/>
              <a:t>পারে</a:t>
            </a:r>
            <a:r>
              <a:rPr lang="bn-BD" baseline="0" dirty="0" smtClean="0"/>
              <a:t> । </a:t>
            </a:r>
            <a:endParaRPr lang="en-US" dirty="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16</a:t>
            </a:fld>
            <a:endParaRPr lang="en-US"/>
          </a:p>
        </p:txBody>
      </p:sp>
    </p:spTree>
    <p:extLst>
      <p:ext uri="{BB962C8B-B14F-4D97-AF65-F5344CB8AC3E}">
        <p14:creationId xmlns:p14="http://schemas.microsoft.com/office/powerpoint/2010/main" val="293982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নিজে আদর্শ পাঠ দিবেন শিক্ষার্থীরা অনুসরণ করবে। </a:t>
            </a:r>
            <a:endParaRPr lang="en-US" dirty="0" smtClean="0">
              <a:latin typeface="NikoshBAN" panose="02000000000000000000" pitchFamily="2" charset="0"/>
              <a:cs typeface="NikoshBAN" panose="02000000000000000000" pitchFamily="2" charset="0"/>
            </a:endParaRPr>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17</a:t>
            </a:fld>
            <a:endParaRPr lang="en-US"/>
          </a:p>
        </p:txBody>
      </p:sp>
    </p:spTree>
    <p:extLst>
      <p:ext uri="{BB962C8B-B14F-4D97-AF65-F5344CB8AC3E}">
        <p14:creationId xmlns:p14="http://schemas.microsoft.com/office/powerpoint/2010/main" val="1474188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শিক্ষার্থীরা</a:t>
            </a:r>
            <a:r>
              <a:rPr lang="bn-BD" baseline="0" dirty="0" smtClean="0">
                <a:latin typeface="NikoshBAN" panose="02000000000000000000" pitchFamily="2" charset="0"/>
                <a:cs typeface="NikoshBAN" panose="02000000000000000000" pitchFamily="2" charset="0"/>
              </a:rPr>
              <a:t> নিজেরা সরবে পাঠ করবেন</a:t>
            </a:r>
            <a:r>
              <a:rPr lang="bn-BD" baseline="0" dirty="0" smtClean="0"/>
              <a:t>। </a:t>
            </a:r>
            <a:endParaRPr lang="en-US" dirty="0"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18</a:t>
            </a:fld>
            <a:endParaRPr lang="en-US"/>
          </a:p>
        </p:txBody>
      </p:sp>
    </p:spTree>
    <p:extLst>
      <p:ext uri="{BB962C8B-B14F-4D97-AF65-F5344CB8AC3E}">
        <p14:creationId xmlns:p14="http://schemas.microsoft.com/office/powerpoint/2010/main" val="166047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শব্দের পাশাপাশি ছবি দেখিয়ে শব্দার্থ জিজ্ঞাসা করবেন এবং পরবর্তীতে শব্দের অর্থ দেখাবেন।</a:t>
            </a:r>
            <a:endParaRPr lang="en-US" dirty="0" smtClean="0">
              <a:latin typeface="NikoshBAN" panose="02000000000000000000" pitchFamily="2" charset="0"/>
              <a:cs typeface="NikoshBAN" panose="02000000000000000000" pitchFamily="2" charset="0"/>
            </a:endParaRPr>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19</a:t>
            </a:fld>
            <a:endParaRPr lang="en-US"/>
          </a:p>
        </p:txBody>
      </p:sp>
    </p:spTree>
    <p:extLst>
      <p:ext uri="{BB962C8B-B14F-4D97-AF65-F5344CB8AC3E}">
        <p14:creationId xmlns:p14="http://schemas.microsoft.com/office/powerpoint/2010/main" val="2655079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জোড়ায় </a:t>
            </a:r>
            <a:r>
              <a:rPr lang="bn-IN" baseline="0" dirty="0" smtClean="0"/>
              <a:t>কাজ দিয়ে শিক্ষার্থীরা তা খাতায় লিখছে কিনা তা তদারকি করলে ভাল হয়। </a:t>
            </a:r>
            <a:endParaRPr lang="en-US" dirty="0"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20</a:t>
            </a:fld>
            <a:endParaRPr lang="en-US"/>
          </a:p>
        </p:txBody>
      </p:sp>
    </p:spTree>
    <p:extLst>
      <p:ext uri="{BB962C8B-B14F-4D97-AF65-F5344CB8AC3E}">
        <p14:creationId xmlns:p14="http://schemas.microsoft.com/office/powerpoint/2010/main" val="3887153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a:t>
            </a:r>
            <a:r>
              <a:rPr lang="bn-BD" baseline="0" dirty="0" smtClean="0"/>
              <a:t> ভিডিওটি দেখিয়ে দলীয় কাজ দেয়া যেতে পারে। </a:t>
            </a:r>
            <a:endParaRPr lang="en-US" dirty="0"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21</a:t>
            </a:fld>
            <a:endParaRPr lang="en-US"/>
          </a:p>
        </p:txBody>
      </p:sp>
    </p:spTree>
    <p:extLst>
      <p:ext uri="{BB962C8B-B14F-4D97-AF65-F5344CB8AC3E}">
        <p14:creationId xmlns:p14="http://schemas.microsoft.com/office/powerpoint/2010/main" val="510350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দলীয়</a:t>
            </a:r>
            <a:r>
              <a:rPr lang="bn-IN" baseline="0" dirty="0" smtClean="0"/>
              <a:t> কাজ দিয়ে শিক্ষার্থীরা তা খাতায় লিখছে কিনা তা তদারকি করলে ভাল হয়। </a:t>
            </a:r>
            <a:endParaRPr lang="en-US" dirty="0"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22</a:t>
            </a:fld>
            <a:endParaRPr lang="en-US"/>
          </a:p>
        </p:txBody>
      </p:sp>
    </p:spTree>
    <p:extLst>
      <p:ext uri="{BB962C8B-B14F-4D97-AF65-F5344CB8AC3E}">
        <p14:creationId xmlns:p14="http://schemas.microsoft.com/office/powerpoint/2010/main" val="744584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a:t>
            </a:r>
            <a:r>
              <a:rPr lang="bn-BD" baseline="0" dirty="0" smtClean="0"/>
              <a:t> ভিডিওটি দেখিয়ে দলীয় কাজ দেয়া যেতে পারে। </a:t>
            </a:r>
            <a:endParaRPr lang="en-US" dirty="0"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23</a:t>
            </a:fld>
            <a:endParaRPr lang="en-US"/>
          </a:p>
        </p:txBody>
      </p:sp>
    </p:spTree>
    <p:extLst>
      <p:ext uri="{BB962C8B-B14F-4D97-AF65-F5344CB8AC3E}">
        <p14:creationId xmlns:p14="http://schemas.microsoft.com/office/powerpoint/2010/main" val="941668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দলীয়</a:t>
            </a:r>
            <a:r>
              <a:rPr lang="bn-IN" baseline="0" dirty="0" smtClean="0"/>
              <a:t> কাজ দিয়ে শিক্ষার্থীরা তা খাতায় লিখছে কিনা তা তদারকি করলে ভাল হয়। </a:t>
            </a:r>
            <a:endParaRPr lang="en-US" dirty="0"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24</a:t>
            </a:fld>
            <a:endParaRPr lang="en-US"/>
          </a:p>
        </p:txBody>
      </p:sp>
    </p:spTree>
    <p:extLst>
      <p:ext uri="{BB962C8B-B14F-4D97-AF65-F5344CB8AC3E}">
        <p14:creationId xmlns:p14="http://schemas.microsoft.com/office/powerpoint/2010/main" val="412156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এখানে</a:t>
            </a:r>
            <a:r>
              <a:rPr lang="bn-BD" baseline="0" dirty="0" smtClean="0">
                <a:latin typeface="NikoshBAN" panose="02000000000000000000" pitchFamily="2" charset="0"/>
                <a:cs typeface="NikoshBAN" panose="02000000000000000000" pitchFamily="2" charset="0"/>
              </a:rPr>
              <a:t> পাঠের সঙ্গে সাদৃশ্যপূর্ণ অন্য কোন চিত্র ব্যবহার করা যেতে পারে। </a:t>
            </a:r>
            <a:endParaRPr lang="en-US" dirty="0" smtClean="0">
              <a:latin typeface="NikoshBAN" panose="02000000000000000000" pitchFamily="2" charset="0"/>
              <a:cs typeface="NikoshBAN" panose="02000000000000000000" pitchFamily="2" charset="0"/>
            </a:endParaRPr>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a:t>
            </a:fld>
            <a:endParaRPr lang="en-US"/>
          </a:p>
        </p:txBody>
      </p:sp>
    </p:spTree>
    <p:extLst>
      <p:ext uri="{BB962C8B-B14F-4D97-AF65-F5344CB8AC3E}">
        <p14:creationId xmlns:p14="http://schemas.microsoft.com/office/powerpoint/2010/main" val="890211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 মূল্যায়নের প্রশ্ন করে ফলাবর্তন প্রদান করবেন</a:t>
            </a:r>
            <a:endParaRPr lang="en-US" dirty="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25</a:t>
            </a:fld>
            <a:endParaRPr lang="en-US"/>
          </a:p>
        </p:txBody>
      </p:sp>
    </p:spTree>
    <p:extLst>
      <p:ext uri="{BB962C8B-B14F-4D97-AF65-F5344CB8AC3E}">
        <p14:creationId xmlns:p14="http://schemas.microsoft.com/office/powerpoint/2010/main" val="3093604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 প্রশ্ন করে সঠিক উত্তর নির্দেশ করবেন। এই স্লাইডটিতে অ্যাকশন বাটনের ব্যবহার করা হয়েছে। প্রতিটি উত্তরে মাউস ক্লিক করলেই “ আবার চেষ্টা কর/ উত্তর সঠিক হয়েছে” অডিওটি শুনতে পাবেন।   </a:t>
            </a:r>
            <a:endParaRPr lang="en-US" dirty="0" smtClean="0">
              <a:latin typeface="NikoshBAN" panose="02000000000000000000" pitchFamily="2" charset="0"/>
              <a:cs typeface="NikoshBAN" panose="02000000000000000000" pitchFamily="2" charset="0"/>
            </a:endParaRPr>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26</a:t>
            </a:fld>
            <a:endParaRPr lang="en-US"/>
          </a:p>
        </p:txBody>
      </p:sp>
    </p:spTree>
    <p:extLst>
      <p:ext uri="{BB962C8B-B14F-4D97-AF65-F5344CB8AC3E}">
        <p14:creationId xmlns:p14="http://schemas.microsoft.com/office/powerpoint/2010/main" val="3712681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এখানে</a:t>
            </a:r>
            <a:r>
              <a:rPr lang="bn-BD" baseline="0" dirty="0" smtClean="0">
                <a:latin typeface="NikoshBAN" panose="02000000000000000000" pitchFamily="2" charset="0"/>
                <a:cs typeface="NikoshBAN" panose="02000000000000000000" pitchFamily="2" charset="0"/>
              </a:rPr>
              <a:t> পাঠের সঙ্গে সাদৃশ্যপূর্ণ অন্য কোন বাড়ির কাজ দেয়া যেতে পারে</a:t>
            </a:r>
            <a:endParaRPr lang="en-US" dirty="0"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27</a:t>
            </a:fld>
            <a:endParaRPr lang="en-US"/>
          </a:p>
        </p:txBody>
      </p:sp>
    </p:spTree>
    <p:extLst>
      <p:ext uri="{BB962C8B-B14F-4D97-AF65-F5344CB8AC3E}">
        <p14:creationId xmlns:p14="http://schemas.microsoft.com/office/powerpoint/2010/main" val="3263607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এখানে</a:t>
            </a:r>
            <a:r>
              <a:rPr lang="bn-BD" baseline="0" dirty="0" smtClean="0">
                <a:latin typeface="NikoshBAN" panose="02000000000000000000" pitchFamily="2" charset="0"/>
                <a:cs typeface="NikoshBAN" panose="02000000000000000000" pitchFamily="2" charset="0"/>
              </a:rPr>
              <a:t> পাঠের সঙ্গে সাদৃশ্যপূর্ণ অন্য কোন বাড়ির কাজ দেয়া যেতে </a:t>
            </a:r>
            <a:r>
              <a:rPr lang="bn-BD" baseline="0" smtClean="0">
                <a:latin typeface="NikoshBAN" panose="02000000000000000000" pitchFamily="2" charset="0"/>
                <a:cs typeface="NikoshBAN" panose="02000000000000000000" pitchFamily="2" charset="0"/>
              </a:rPr>
              <a:t>পারে।</a:t>
            </a:r>
            <a:endParaRPr lang="en-US"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28</a:t>
            </a:fld>
            <a:endParaRPr lang="en-US"/>
          </a:p>
        </p:txBody>
      </p:sp>
    </p:spTree>
    <p:extLst>
      <p:ext uri="{BB962C8B-B14F-4D97-AF65-F5344CB8AC3E}">
        <p14:creationId xmlns:p14="http://schemas.microsoft.com/office/powerpoint/2010/main" val="191189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শিক্ষার্থীদেরকে পাঠ শিরোনাম খাতায় লিখে নিতে বলবেন। </a:t>
            </a:r>
            <a:endParaRPr lang="en-US" dirty="0" smtClean="0">
              <a:latin typeface="NikoshBAN" panose="02000000000000000000" pitchFamily="2" charset="0"/>
              <a:cs typeface="NikoshBAN" panose="02000000000000000000" pitchFamily="2" charset="0"/>
            </a:endParaRPr>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7</a:t>
            </a:fld>
            <a:endParaRPr lang="en-US"/>
          </a:p>
        </p:txBody>
      </p:sp>
    </p:spTree>
    <p:extLst>
      <p:ext uri="{BB962C8B-B14F-4D97-AF65-F5344CB8AC3E}">
        <p14:creationId xmlns:p14="http://schemas.microsoft.com/office/powerpoint/2010/main" val="2917840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শিক্ষার্থীদেরকে পাঠ শিরোনাম খাতায় লিখে নিতে বলবেন। </a:t>
            </a:r>
            <a:endParaRPr lang="en-US" dirty="0" smtClean="0">
              <a:latin typeface="NikoshBAN" panose="02000000000000000000" pitchFamily="2" charset="0"/>
              <a:cs typeface="NikoshBAN" panose="02000000000000000000" pitchFamily="2" charset="0"/>
            </a:endParaRPr>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8</a:t>
            </a:fld>
            <a:endParaRPr lang="en-US"/>
          </a:p>
        </p:txBody>
      </p:sp>
    </p:spTree>
    <p:extLst>
      <p:ext uri="{BB962C8B-B14F-4D97-AF65-F5344CB8AC3E}">
        <p14:creationId xmlns:p14="http://schemas.microsoft.com/office/powerpoint/2010/main" val="432791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ছবি</a:t>
            </a:r>
            <a:r>
              <a:rPr lang="bn-BD" baseline="0" dirty="0" smtClean="0"/>
              <a:t> </a:t>
            </a:r>
            <a:r>
              <a:rPr lang="en-US" dirty="0" err="1" smtClean="0"/>
              <a:t>দেখানোর</a:t>
            </a:r>
            <a:r>
              <a:rPr lang="en-US" baseline="0" dirty="0" smtClean="0"/>
              <a:t> </a:t>
            </a:r>
            <a:r>
              <a:rPr lang="en-US" baseline="0" dirty="0" err="1" smtClean="0"/>
              <a:t>পাশাপাশি</a:t>
            </a:r>
            <a:r>
              <a:rPr lang="en-US" baseline="0" dirty="0" smtClean="0"/>
              <a:t> </a:t>
            </a:r>
            <a:r>
              <a:rPr lang="en-US" baseline="0" dirty="0" err="1" smtClean="0"/>
              <a:t>কবি</a:t>
            </a:r>
            <a:r>
              <a:rPr lang="en-US" baseline="0" dirty="0" smtClean="0"/>
              <a:t> </a:t>
            </a:r>
            <a:r>
              <a:rPr lang="en-US" baseline="0" dirty="0" err="1" smtClean="0"/>
              <a:t>পরিচিতি</a:t>
            </a:r>
            <a:r>
              <a:rPr lang="en-US" baseline="0" dirty="0" smtClean="0"/>
              <a:t> </a:t>
            </a:r>
            <a:r>
              <a:rPr lang="en-US" baseline="0" dirty="0" err="1" smtClean="0"/>
              <a:t>পড়তে</a:t>
            </a:r>
            <a:r>
              <a:rPr lang="en-US" baseline="0" dirty="0" smtClean="0"/>
              <a:t> </a:t>
            </a:r>
            <a:r>
              <a:rPr lang="en-US" baseline="0" dirty="0" err="1" smtClean="0"/>
              <a:t>বলব</a:t>
            </a:r>
            <a:r>
              <a:rPr lang="en-US" baseline="0" dirty="0" smtClean="0"/>
              <a:t> । </a:t>
            </a:r>
            <a:endParaRPr lang="en-US" dirty="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10</a:t>
            </a:fld>
            <a:endParaRPr lang="en-US"/>
          </a:p>
        </p:txBody>
      </p:sp>
    </p:spTree>
    <p:extLst>
      <p:ext uri="{BB962C8B-B14F-4D97-AF65-F5344CB8AC3E}">
        <p14:creationId xmlns:p14="http://schemas.microsoft.com/office/powerpoint/2010/main" val="3958634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ছবি</a:t>
            </a:r>
            <a:r>
              <a:rPr lang="bn-BD" baseline="0" dirty="0" smtClean="0"/>
              <a:t> </a:t>
            </a:r>
            <a:r>
              <a:rPr lang="en-US" dirty="0" err="1" smtClean="0"/>
              <a:t>দেখানোর</a:t>
            </a:r>
            <a:r>
              <a:rPr lang="en-US" baseline="0" dirty="0" smtClean="0"/>
              <a:t> </a:t>
            </a:r>
            <a:r>
              <a:rPr lang="en-US" baseline="0" dirty="0" err="1" smtClean="0"/>
              <a:t>পাশাপাশি</a:t>
            </a:r>
            <a:r>
              <a:rPr lang="en-US" baseline="0" dirty="0" smtClean="0"/>
              <a:t> </a:t>
            </a:r>
            <a:r>
              <a:rPr lang="en-US" baseline="0" dirty="0" err="1" smtClean="0"/>
              <a:t>কবি</a:t>
            </a:r>
            <a:r>
              <a:rPr lang="en-US" baseline="0" dirty="0" smtClean="0"/>
              <a:t> </a:t>
            </a:r>
            <a:r>
              <a:rPr lang="en-US" baseline="0" dirty="0" err="1" smtClean="0"/>
              <a:t>পরিচিতি</a:t>
            </a:r>
            <a:r>
              <a:rPr lang="en-US" baseline="0" dirty="0" smtClean="0"/>
              <a:t> </a:t>
            </a:r>
            <a:r>
              <a:rPr lang="en-US" baseline="0" dirty="0" err="1" smtClean="0"/>
              <a:t>পড়তে</a:t>
            </a:r>
            <a:r>
              <a:rPr lang="en-US" baseline="0" dirty="0" smtClean="0"/>
              <a:t> </a:t>
            </a:r>
            <a:r>
              <a:rPr lang="en-US" baseline="0" dirty="0" err="1" smtClean="0"/>
              <a:t>বলব</a:t>
            </a:r>
            <a:r>
              <a:rPr lang="en-US" baseline="0" dirty="0" smtClean="0"/>
              <a:t> । </a:t>
            </a:r>
            <a:endParaRPr lang="en-US" dirty="0"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11</a:t>
            </a:fld>
            <a:endParaRPr lang="en-US"/>
          </a:p>
        </p:txBody>
      </p:sp>
    </p:spTree>
    <p:extLst>
      <p:ext uri="{BB962C8B-B14F-4D97-AF65-F5344CB8AC3E}">
        <p14:creationId xmlns:p14="http://schemas.microsoft.com/office/powerpoint/2010/main" val="1054990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ছবি</a:t>
            </a:r>
            <a:r>
              <a:rPr lang="bn-BD" baseline="0" dirty="0" smtClean="0"/>
              <a:t> </a:t>
            </a:r>
            <a:r>
              <a:rPr lang="en-US" dirty="0" err="1" smtClean="0"/>
              <a:t>দেখানোর</a:t>
            </a:r>
            <a:r>
              <a:rPr lang="en-US" baseline="0" dirty="0" smtClean="0"/>
              <a:t> </a:t>
            </a:r>
            <a:r>
              <a:rPr lang="en-US" baseline="0" dirty="0" err="1" smtClean="0"/>
              <a:t>পাশাপাশি</a:t>
            </a:r>
            <a:r>
              <a:rPr lang="en-US" baseline="0" dirty="0" smtClean="0"/>
              <a:t> </a:t>
            </a:r>
            <a:r>
              <a:rPr lang="en-US" baseline="0" dirty="0" err="1" smtClean="0"/>
              <a:t>কবি</a:t>
            </a:r>
            <a:r>
              <a:rPr lang="en-US" baseline="0" dirty="0" smtClean="0"/>
              <a:t> </a:t>
            </a:r>
            <a:r>
              <a:rPr lang="en-US" baseline="0" dirty="0" err="1" smtClean="0"/>
              <a:t>পরিচিতি</a:t>
            </a:r>
            <a:r>
              <a:rPr lang="en-US" baseline="0" dirty="0" smtClean="0"/>
              <a:t> </a:t>
            </a:r>
            <a:r>
              <a:rPr lang="en-US" baseline="0" dirty="0" err="1" smtClean="0"/>
              <a:t>পড়তে</a:t>
            </a:r>
            <a:r>
              <a:rPr lang="en-US" baseline="0" dirty="0" smtClean="0"/>
              <a:t> </a:t>
            </a:r>
            <a:r>
              <a:rPr lang="en-US" baseline="0" dirty="0" err="1" smtClean="0"/>
              <a:t>বলব</a:t>
            </a:r>
            <a:r>
              <a:rPr lang="en-US" baseline="0" dirty="0" smtClean="0"/>
              <a:t> । </a:t>
            </a:r>
            <a:endParaRPr lang="en-US" dirty="0" smtClean="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12</a:t>
            </a:fld>
            <a:endParaRPr lang="en-US"/>
          </a:p>
        </p:txBody>
      </p:sp>
    </p:spTree>
    <p:extLst>
      <p:ext uri="{BB962C8B-B14F-4D97-AF65-F5344CB8AC3E}">
        <p14:creationId xmlns:p14="http://schemas.microsoft.com/office/powerpoint/2010/main" val="376152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baseline="0" dirty="0" smtClean="0"/>
              <a:t>স্লাইডগুলো দেখানোর পর শিক্ষার্থীদের কবি পরিচিতি পড়তে বলব। এরপর একক কাজ করতে দিব। </a:t>
            </a:r>
            <a:endParaRPr lang="en-US" dirty="0"/>
          </a:p>
        </p:txBody>
      </p:sp>
      <p:sp>
        <p:nvSpPr>
          <p:cNvPr id="4" name="Date Placeholder 3"/>
          <p:cNvSpPr>
            <a:spLocks noGrp="1"/>
          </p:cNvSpPr>
          <p:nvPr>
            <p:ph type="dt" idx="10"/>
          </p:nvPr>
        </p:nvSpPr>
        <p:spPr/>
        <p:txBody>
          <a:bodyPr/>
          <a:lstStyle/>
          <a:p>
            <a:fld id="{4F6A9209-1B47-4383-91C1-5D6E8F256B45}" type="datetime12">
              <a:rPr lang="en-US" smtClean="0"/>
              <a:t>9:39 AM</a:t>
            </a:fld>
            <a:endParaRPr lang="en-US"/>
          </a:p>
        </p:txBody>
      </p:sp>
      <p:sp>
        <p:nvSpPr>
          <p:cNvPr id="5" name="Slide Number Placeholder 4"/>
          <p:cNvSpPr>
            <a:spLocks noGrp="1"/>
          </p:cNvSpPr>
          <p:nvPr>
            <p:ph type="sldNum" sz="quarter" idx="11"/>
          </p:nvPr>
        </p:nvSpPr>
        <p:spPr/>
        <p:txBody>
          <a:bodyPr/>
          <a:lstStyle/>
          <a:p>
            <a:fld id="{967B98AE-D24A-41C8-9A75-8801FBC19135}" type="slidenum">
              <a:rPr lang="en-US" smtClean="0"/>
              <a:t>13</a:t>
            </a:fld>
            <a:endParaRPr lang="en-US"/>
          </a:p>
        </p:txBody>
      </p:sp>
    </p:spTree>
    <p:extLst>
      <p:ext uri="{BB962C8B-B14F-4D97-AF65-F5344CB8AC3E}">
        <p14:creationId xmlns:p14="http://schemas.microsoft.com/office/powerpoint/2010/main" val="2332617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defTabSz="1422400"/>
            <a:r>
              <a:rPr lang="en-US" altLang="en-US" dirty="0" err="1" smtClean="0"/>
              <a:t>এই</a:t>
            </a:r>
            <a:r>
              <a:rPr lang="en-US" altLang="en-US" dirty="0" smtClean="0"/>
              <a:t> </a:t>
            </a:r>
            <a:r>
              <a:rPr lang="en-US" altLang="en-US" dirty="0" err="1" smtClean="0"/>
              <a:t>স্লাইডের</a:t>
            </a:r>
            <a:r>
              <a:rPr lang="en-US" altLang="en-US" dirty="0" smtClean="0"/>
              <a:t> </a:t>
            </a:r>
            <a:r>
              <a:rPr lang="en-US" altLang="en-US" dirty="0" err="1" smtClean="0"/>
              <a:t>মাধ্যমে</a:t>
            </a:r>
            <a:r>
              <a:rPr lang="en-US" altLang="en-US" dirty="0" smtClean="0"/>
              <a:t> </a:t>
            </a:r>
            <a:r>
              <a:rPr lang="en-US" altLang="en-US" dirty="0" err="1" smtClean="0"/>
              <a:t>কবির</a:t>
            </a:r>
            <a:r>
              <a:rPr lang="en-US" altLang="en-US" dirty="0" smtClean="0"/>
              <a:t> </a:t>
            </a:r>
            <a:r>
              <a:rPr lang="en-US" altLang="en-US" dirty="0" err="1" smtClean="0"/>
              <a:t>সংক্ষিপ্ত</a:t>
            </a:r>
            <a:r>
              <a:rPr lang="en-US" altLang="en-US" dirty="0" smtClean="0"/>
              <a:t> </a:t>
            </a:r>
            <a:r>
              <a:rPr lang="en-US" altLang="en-US" dirty="0" err="1" smtClean="0"/>
              <a:t>পরিচয়</a:t>
            </a:r>
            <a:r>
              <a:rPr lang="en-US" altLang="en-US" dirty="0" smtClean="0"/>
              <a:t> </a:t>
            </a:r>
            <a:r>
              <a:rPr lang="en-US" altLang="en-US" dirty="0" err="1" smtClean="0"/>
              <a:t>শিক্ষার্থীরা</a:t>
            </a:r>
            <a:r>
              <a:rPr lang="en-US" altLang="en-US" dirty="0" smtClean="0"/>
              <a:t> </a:t>
            </a:r>
            <a:r>
              <a:rPr lang="bn-BD" altLang="en-US" dirty="0" smtClean="0"/>
              <a:t>বলতে</a:t>
            </a:r>
            <a:r>
              <a:rPr lang="en-US" altLang="en-US" dirty="0" smtClean="0"/>
              <a:t> </a:t>
            </a:r>
            <a:r>
              <a:rPr lang="en-US" altLang="en-US" dirty="0" err="1" smtClean="0"/>
              <a:t>পারবে</a:t>
            </a:r>
            <a:r>
              <a:rPr lang="en-US" altLang="en-US" dirty="0" smtClean="0"/>
              <a:t>।</a:t>
            </a:r>
            <a:r>
              <a:rPr lang="bn-BD" altLang="en-US" dirty="0" smtClean="0"/>
              <a:t> </a:t>
            </a:r>
            <a:endParaRPr lang="bn-BD" altLang="en-US" dirty="0" smtClean="0">
              <a:latin typeface="NikoshBAN" panose="02000000000000000000" pitchFamily="2" charset="0"/>
              <a:cs typeface="NikoshBAN" panose="02000000000000000000" pitchFamily="2"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62EF255-73ED-4919-954D-D0609025C9C0}" type="slidenum">
              <a:rPr lang="en-US" altLang="en-US">
                <a:latin typeface="Arial" panose="020B0604020202020204" pitchFamily="34" charset="0"/>
              </a:rPr>
              <a:pPr eaLnBrk="1" hangingPunct="1">
                <a:spcBef>
                  <a:spcPct val="0"/>
                </a:spcBef>
              </a:pPr>
              <a:t>14</a:t>
            </a:fld>
            <a:endParaRPr lang="en-US" altLang="en-US">
              <a:latin typeface="Arial" panose="020B0604020202020204" pitchFamily="34" charset="0"/>
            </a:endParaRPr>
          </a:p>
        </p:txBody>
      </p:sp>
    </p:spTree>
    <p:extLst>
      <p:ext uri="{BB962C8B-B14F-4D97-AF65-F5344CB8AC3E}">
        <p14:creationId xmlns:p14="http://schemas.microsoft.com/office/powerpoint/2010/main" val="374152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DF70F7-083E-4E49-969F-C58FBDBD7FE9}" type="datetime1">
              <a:rPr lang="en-US" smtClean="0"/>
              <a:t>10/10/2016</a:t>
            </a:fld>
            <a:endParaRPr lang="en-US"/>
          </a:p>
        </p:txBody>
      </p:sp>
      <p:sp>
        <p:nvSpPr>
          <p:cNvPr id="5" name="Footer Placeholder 4"/>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6" name="Slide Number Placeholder 5"/>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2519820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135064-00EE-4AC4-8527-58F7EB5840F2}" type="datetime1">
              <a:rPr lang="en-US" smtClean="0"/>
              <a:t>10/10/2016</a:t>
            </a:fld>
            <a:endParaRPr lang="en-US"/>
          </a:p>
        </p:txBody>
      </p:sp>
      <p:sp>
        <p:nvSpPr>
          <p:cNvPr id="5" name="Footer Placeholder 4"/>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6" name="Slide Number Placeholder 5"/>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1785767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71CDDF-42CB-43D8-9112-6E92B506F627}" type="datetime1">
              <a:rPr lang="en-US" smtClean="0"/>
              <a:t>10/10/2016</a:t>
            </a:fld>
            <a:endParaRPr lang="en-US"/>
          </a:p>
        </p:txBody>
      </p:sp>
      <p:sp>
        <p:nvSpPr>
          <p:cNvPr id="5" name="Footer Placeholder 4"/>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6" name="Slide Number Placeholder 5"/>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2705943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03CC7-1B96-4494-84FC-FD3CEEF70119}" type="datetime1">
              <a:rPr lang="en-US" smtClean="0"/>
              <a:t>10/10/2016</a:t>
            </a:fld>
            <a:endParaRPr lang="en-US"/>
          </a:p>
        </p:txBody>
      </p:sp>
      <p:sp>
        <p:nvSpPr>
          <p:cNvPr id="3" name="Footer Placeholder 2"/>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4" name="Slide Number Placeholder 3"/>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332458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B69569-6EDA-415B-AF9E-3AAA3755A0DD}" type="datetime1">
              <a:rPr lang="en-US" smtClean="0"/>
              <a:t>10/10/2016</a:t>
            </a:fld>
            <a:endParaRPr lang="en-US"/>
          </a:p>
        </p:txBody>
      </p:sp>
      <p:sp>
        <p:nvSpPr>
          <p:cNvPr id="5" name="Footer Placeholder 4"/>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6" name="Slide Number Placeholder 5"/>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75558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7FB7D9-663C-4136-B5FD-79520731ECC6}" type="datetime1">
              <a:rPr lang="en-US" smtClean="0"/>
              <a:t>10/10/2016</a:t>
            </a:fld>
            <a:endParaRPr lang="en-US"/>
          </a:p>
        </p:txBody>
      </p:sp>
      <p:sp>
        <p:nvSpPr>
          <p:cNvPr id="5" name="Footer Placeholder 4"/>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6" name="Slide Number Placeholder 5"/>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281505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E94B50-9870-4130-8948-901A6F62D130}" type="datetime1">
              <a:rPr lang="en-US" smtClean="0"/>
              <a:t>10/10/2016</a:t>
            </a:fld>
            <a:endParaRPr lang="en-US"/>
          </a:p>
        </p:txBody>
      </p:sp>
      <p:sp>
        <p:nvSpPr>
          <p:cNvPr id="6" name="Footer Placeholder 5"/>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7" name="Slide Number Placeholder 6"/>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2806428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D63974-47F2-4661-888A-7DE9722B32BD}" type="datetime1">
              <a:rPr lang="en-US" smtClean="0"/>
              <a:t>10/10/2016</a:t>
            </a:fld>
            <a:endParaRPr lang="en-US"/>
          </a:p>
        </p:txBody>
      </p:sp>
      <p:sp>
        <p:nvSpPr>
          <p:cNvPr id="8" name="Footer Placeholder 7"/>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9" name="Slide Number Placeholder 8"/>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411515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E7D966D-FDAA-42F8-92DD-10DA5A931531}" type="datetime1">
              <a:rPr lang="en-US" smtClean="0"/>
              <a:t>10/10/2016</a:t>
            </a:fld>
            <a:endParaRPr lang="en-US"/>
          </a:p>
        </p:txBody>
      </p:sp>
      <p:sp>
        <p:nvSpPr>
          <p:cNvPr id="4" name="Footer Placeholder 3"/>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5" name="Slide Number Placeholder 4"/>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150766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984250" cy="365125"/>
          </a:xfrm>
        </p:spPr>
        <p:txBody>
          <a:bodyPr/>
          <a:lstStyle>
            <a:lvl1pPr>
              <a:defRPr sz="1800" b="0" cap="none" spc="0">
                <a:ln w="0"/>
                <a:solidFill>
                  <a:schemeClr val="accent1"/>
                </a:solidFill>
                <a:effectLst>
                  <a:outerShdw blurRad="38100" dist="25400" dir="5400000" algn="ctr" rotWithShape="0">
                    <a:srgbClr val="6E747A">
                      <a:alpha val="43000"/>
                    </a:srgbClr>
                  </a:outerShdw>
                </a:effectLst>
              </a:defRPr>
            </a:lvl1p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958975" y="6435726"/>
            <a:ext cx="5810250" cy="365125"/>
          </a:xfrm>
          <a:ln w="28575">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rect">
                <a:fillToRect l="100000" t="100000"/>
              </a:path>
              <a:tileRect r="-100000" b="-100000"/>
            </a:gradFill>
          </a:ln>
        </p:spPr>
        <p:txBody>
          <a:bodyPr/>
          <a:lstStyle>
            <a:lvl1pPr>
              <a:defRPr sz="1400">
                <a:solidFill>
                  <a:srgbClr val="002060"/>
                </a:solidFill>
              </a:defRPr>
            </a:lvl1pPr>
          </a:lstStyle>
          <a:p>
            <a:r>
              <a:rPr lang="bn-IN" dirty="0"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a:xfrm>
            <a:off x="8567737" y="6423025"/>
            <a:ext cx="476250" cy="365125"/>
          </a:xfrm>
        </p:spPr>
        <p:txBody>
          <a:bodyPr/>
          <a:lstStyle>
            <a:lvl1pPr>
              <a:defRPr>
                <a:solidFill>
                  <a:srgbClr val="00B050"/>
                </a:solidFill>
              </a:defRPr>
            </a:lvl1pPr>
          </a:lstStyle>
          <a:p>
            <a:fld id="{F2797DAC-7175-44E1-906F-1BCA842125CC}" type="slidenum">
              <a:rPr lang="en-US" smtClean="0"/>
              <a:pPr/>
              <a:t>‹#›</a:t>
            </a:fld>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4554" t="6021" r="5883" b="6719"/>
          <a:stretch/>
        </p:blipFill>
        <p:spPr>
          <a:xfrm>
            <a:off x="-31749" y="19048"/>
            <a:ext cx="9143999" cy="6800851"/>
          </a:xfrm>
          <a:prstGeom prst="frame">
            <a:avLst>
              <a:gd name="adj1" fmla="val 1232"/>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179" t="4239" r="6257" b="8501"/>
          <a:stretch/>
        </p:blipFill>
        <p:spPr>
          <a:xfrm>
            <a:off x="7938" y="6413500"/>
            <a:ext cx="9064624" cy="384177"/>
          </a:xfrm>
          <a:prstGeom prst="frame">
            <a:avLst>
              <a:gd name="adj1" fmla="val 1232"/>
            </a:avLst>
          </a:prstGeom>
          <a:ln w="12700">
            <a:solidFill>
              <a:srgbClr val="00B050"/>
            </a:solidFill>
          </a:ln>
        </p:spPr>
      </p:pic>
    </p:spTree>
    <p:extLst>
      <p:ext uri="{BB962C8B-B14F-4D97-AF65-F5344CB8AC3E}">
        <p14:creationId xmlns:p14="http://schemas.microsoft.com/office/powerpoint/2010/main" val="320117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ED8AF7-501A-4265-9532-47423EC1B3A8}" type="datetime1">
              <a:rPr lang="en-US" smtClean="0"/>
              <a:t>10/10/2016</a:t>
            </a:fld>
            <a:endParaRPr lang="en-US"/>
          </a:p>
        </p:txBody>
      </p:sp>
      <p:sp>
        <p:nvSpPr>
          <p:cNvPr id="6" name="Footer Placeholder 5"/>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7" name="Slide Number Placeholder 6"/>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3414351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3A0BF-5616-4B2C-AFC2-4FA155037A87}" type="datetime1">
              <a:rPr lang="en-US" smtClean="0"/>
              <a:t>10/10/2016</a:t>
            </a:fld>
            <a:endParaRPr lang="en-US"/>
          </a:p>
        </p:txBody>
      </p:sp>
      <p:sp>
        <p:nvSpPr>
          <p:cNvPr id="6" name="Footer Placeholder 5"/>
          <p:cNvSpPr>
            <a:spLocks noGrp="1"/>
          </p:cNvSpPr>
          <p:nvPr>
            <p:ph type="ftr" sz="quarter" idx="11"/>
          </p:nvPr>
        </p:nvSpPr>
        <p:spPr/>
        <p:txBody>
          <a:bodyPr/>
          <a:lstStyle/>
          <a:p>
            <a:r>
              <a:rPr lang="bn-IN" smtClean="0"/>
              <a:t>মোঃ মিজানুর রহমান,সহকারি শিক্ষক, সরকারি বালক উচ্চ বিদ্যালয়,গাইবান্ধা। </a:t>
            </a:r>
            <a:endParaRPr lang="en-US"/>
          </a:p>
        </p:txBody>
      </p:sp>
      <p:sp>
        <p:nvSpPr>
          <p:cNvPr id="7" name="Slide Number Placeholder 6"/>
          <p:cNvSpPr>
            <a:spLocks noGrp="1"/>
          </p:cNvSpPr>
          <p:nvPr>
            <p:ph type="sldNum" sz="quarter" idx="12"/>
          </p:nvPr>
        </p:nvSpPr>
        <p:spPr/>
        <p:txBody>
          <a:bodyPr/>
          <a:lstStyle/>
          <a:p>
            <a:fld id="{F2797DAC-7175-44E1-906F-1BCA842125CC}" type="slidenum">
              <a:rPr lang="en-US" smtClean="0"/>
              <a:t>‹#›</a:t>
            </a:fld>
            <a:endParaRPr lang="en-US"/>
          </a:p>
        </p:txBody>
      </p:sp>
    </p:spTree>
    <p:extLst>
      <p:ext uri="{BB962C8B-B14F-4D97-AF65-F5344CB8AC3E}">
        <p14:creationId xmlns:p14="http://schemas.microsoft.com/office/powerpoint/2010/main" val="140826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0F554-1652-40FA-BA9D-FFBF6A74C487}" type="datetime1">
              <a:rPr lang="en-US" smtClean="0"/>
              <a:t>10/10/2016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bn-IN" smtClean="0"/>
              <a:t>মোঃ মিজানুর রহমান,সহকারি শিক্ষক, সরকারি বালক উচ্চ বিদ্যালয়,গাইবান্ধা। </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97DAC-7175-44E1-906F-1BCA842125CC}" type="slidenum">
              <a:rPr lang="en-US" smtClean="0"/>
              <a:t>‹#›</a:t>
            </a:fld>
            <a:endParaRPr lang="en-US"/>
          </a:p>
        </p:txBody>
      </p:sp>
    </p:spTree>
    <p:extLst>
      <p:ext uri="{BB962C8B-B14F-4D97-AF65-F5344CB8AC3E}">
        <p14:creationId xmlns:p14="http://schemas.microsoft.com/office/powerpoint/2010/main" val="2651012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1.wav"/><Relationship Id="rId7"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asrumijan@gmail.com"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0637" y="6435726"/>
            <a:ext cx="1181100" cy="365125"/>
          </a:xfrm>
        </p:spPr>
        <p:txBody>
          <a:bodyPr/>
          <a:lstStyle/>
          <a:p>
            <a:fld id="{055D75AD-A755-4D06-A504-88D07380C7C1}" type="datetime1">
              <a:rPr lang="en-US" smtClean="0"/>
              <a:t>10/10/2016</a:t>
            </a:fld>
            <a:endParaRPr lang="en-US" dirty="0"/>
          </a:p>
        </p:txBody>
      </p:sp>
      <p:sp>
        <p:nvSpPr>
          <p:cNvPr id="5" name="Footer Placeholder 4"/>
          <p:cNvSpPr>
            <a:spLocks noGrp="1"/>
          </p:cNvSpPr>
          <p:nvPr>
            <p:ph type="ftr" sz="quarter" idx="11"/>
          </p:nvPr>
        </p:nvSpPr>
        <p:spPr>
          <a:xfrm>
            <a:off x="1958974" y="6435726"/>
            <a:ext cx="5929431" cy="365125"/>
          </a:xfrm>
        </p:spPr>
        <p:txBody>
          <a:bodyPr/>
          <a:lstStyle/>
          <a:p>
            <a:r>
              <a:rPr lang="bn-IN" smtClean="0"/>
              <a:t>মোঃ মিজানুর রহমান,সহকারি শিক্ষক, সরকারি বালক উচ্চ বিদ্যালয়,গাইবান্ধা। </a:t>
            </a:r>
            <a:endParaRPr lang="en-US"/>
          </a:p>
        </p:txBody>
      </p:sp>
      <p:sp>
        <p:nvSpPr>
          <p:cNvPr id="6" name="Slide Number Placeholder 5"/>
          <p:cNvSpPr>
            <a:spLocks noGrp="1"/>
          </p:cNvSpPr>
          <p:nvPr>
            <p:ph type="sldNum" sz="quarter" idx="12"/>
          </p:nvPr>
        </p:nvSpPr>
        <p:spPr/>
        <p:txBody>
          <a:bodyPr/>
          <a:lstStyle/>
          <a:p>
            <a:fld id="{F2797DAC-7175-44E1-906F-1BCA842125CC}" type="slidenum">
              <a:rPr lang="en-US" smtClean="0"/>
              <a:t>1</a:t>
            </a:fld>
            <a:endParaRPr lang="en-US"/>
          </a:p>
        </p:txBody>
      </p:sp>
      <p:sp>
        <p:nvSpPr>
          <p:cNvPr id="7" name="Oval 6"/>
          <p:cNvSpPr/>
          <p:nvPr/>
        </p:nvSpPr>
        <p:spPr>
          <a:xfrm>
            <a:off x="225188" y="1075459"/>
            <a:ext cx="8731155" cy="4716724"/>
          </a:xfrm>
          <a:prstGeom prst="ellipse">
            <a:avLst/>
          </a:prstGeom>
          <a:ln/>
        </p:spPr>
        <p:style>
          <a:lnRef idx="2">
            <a:schemeClr val="accent2"/>
          </a:lnRef>
          <a:fillRef idx="1001">
            <a:schemeClr val="lt1"/>
          </a:fillRef>
          <a:effectRef idx="0">
            <a:schemeClr val="accent2"/>
          </a:effectRef>
          <a:fontRef idx="minor">
            <a:schemeClr val="dk1"/>
          </a:fontRef>
        </p:style>
        <p:txBody>
          <a:bodyPr rtlCol="0" anchor="ctr"/>
          <a:lstStyle/>
          <a:p>
            <a:pPr lvl="0" algn="ctr">
              <a:defRPr/>
            </a:pPr>
            <a:endParaRPr lang="bn-BD" sz="3000" kern="0" dirty="0">
              <a:solidFill>
                <a:prstClr val="black"/>
              </a:solidFill>
              <a:latin typeface="NikoshBAN" panose="02000000000000000000" pitchFamily="2" charset="0"/>
              <a:cs typeface="NikoshBAN" panose="02000000000000000000" pitchFamily="2" charset="0"/>
            </a:endParaRPr>
          </a:p>
          <a:p>
            <a:pPr lvl="0" algn="ctr">
              <a:defRPr/>
            </a:pPr>
            <a:r>
              <a:rPr lang="bn-BD" sz="3000" kern="0" dirty="0">
                <a:solidFill>
                  <a:prstClr val="black"/>
                </a:solidFill>
                <a:latin typeface="NikoshBAN" panose="02000000000000000000" pitchFamily="2" charset="0"/>
                <a:cs typeface="NikoshBAN" panose="02000000000000000000" pitchFamily="2" charset="0"/>
              </a:rPr>
              <a:t>এই মডেল কন্টেন্টটি পাঠদানের পূর্বে অনুগ্রহপূর্বক কন্টেন্টটি একবার দেখে নিন এবং স্লাইডের সংগে দেয়া নির্দেশনা ভালভাবে পড়ে নিন। পাঠদানে নিজস্ব কৌশল প্রয়োগে  প্রয়োজনে নির্মাতার সংগে যোগাযোগ করুন। কন্টেন্টটি ব্যবহারের জন্য আপনাকে অজস্র ধন্যবাদ। </a:t>
            </a:r>
            <a:endParaRPr lang="en-US" sz="3000" kern="0" dirty="0">
              <a:solidFill>
                <a:prstClr val="black"/>
              </a:solidFill>
              <a:latin typeface="NikoshBAN" panose="02000000000000000000" pitchFamily="2" charset="0"/>
              <a:cs typeface="NikoshBAN" panose="02000000000000000000" pitchFamily="2" charset="0"/>
            </a:endParaRPr>
          </a:p>
          <a:p>
            <a:pPr algn="ctr" defTabSz="685800">
              <a:defRPr/>
            </a:pPr>
            <a:endParaRPr lang="en-US" sz="3000" kern="0" dirty="0">
              <a:solidFill>
                <a:prstClr val="white"/>
              </a:solidFill>
              <a:latin typeface="Calibri" panose="020F0502020204030204"/>
            </a:endParaRPr>
          </a:p>
        </p:txBody>
      </p:sp>
    </p:spTree>
    <p:extLst>
      <p:ext uri="{BB962C8B-B14F-4D97-AF65-F5344CB8AC3E}">
        <p14:creationId xmlns:p14="http://schemas.microsoft.com/office/powerpoint/2010/main" val="374282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958974" y="6435726"/>
            <a:ext cx="5915783"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10</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92" y="430921"/>
            <a:ext cx="9063808" cy="49055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017" y="528490"/>
            <a:ext cx="4191080" cy="481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92" y="426890"/>
            <a:ext cx="4494923" cy="4810001"/>
          </a:xfrm>
          <a:prstGeom prst="rect">
            <a:avLst/>
          </a:prstGeom>
          <a:ln>
            <a:noFill/>
          </a:ln>
          <a:effectLst>
            <a:softEdge rad="112500"/>
          </a:effectLst>
        </p:spPr>
      </p:pic>
      <p:sp>
        <p:nvSpPr>
          <p:cNvPr id="8" name="TextBox 7"/>
          <p:cNvSpPr txBox="1"/>
          <p:nvPr/>
        </p:nvSpPr>
        <p:spPr>
          <a:xfrm>
            <a:off x="3080693" y="5564686"/>
            <a:ext cx="2759780" cy="769441"/>
          </a:xfrm>
          <a:prstGeom prst="rect">
            <a:avLst/>
          </a:prstGeom>
          <a:solidFill>
            <a:srgbClr val="00B050"/>
          </a:solidFill>
        </p:spPr>
        <p:txBody>
          <a:bodyPr wrap="square" rtlCol="0">
            <a:spAutoFit/>
          </a:bodyPr>
          <a:lstStyle/>
          <a:p>
            <a:r>
              <a:rPr lang="bn-BD" sz="4400" dirty="0">
                <a:solidFill>
                  <a:schemeClr val="accent3">
                    <a:lumMod val="20000"/>
                    <a:lumOff val="80000"/>
                  </a:schemeClr>
                </a:solidFill>
                <a:latin typeface="NikoshBAN" panose="02000000000000000000" pitchFamily="2" charset="0"/>
                <a:cs typeface="NikoshBAN" panose="02000000000000000000" pitchFamily="2" charset="0"/>
              </a:rPr>
              <a:t>হুমায়ুন আজাদ</a:t>
            </a:r>
            <a:endParaRPr lang="en-US" sz="4400" dirty="0">
              <a:solidFill>
                <a:schemeClr val="accent3">
                  <a:lumMod val="20000"/>
                  <a:lumOff val="80000"/>
                </a:schemeClr>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5411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380473"/>
            <a:ext cx="1207518" cy="388960"/>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905780" y="6469040"/>
            <a:ext cx="5955330" cy="285797"/>
          </a:xfrm>
        </p:spPr>
        <p:txBody>
          <a:bodyPr/>
          <a:lstStyle/>
          <a:p>
            <a:r>
              <a:rPr lang="bn-IN" dirty="0"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a:xfrm>
            <a:off x="8571739" y="6456339"/>
            <a:ext cx="468246" cy="298498"/>
          </a:xfrm>
        </p:spPr>
        <p:txBody>
          <a:bodyPr/>
          <a:lstStyle/>
          <a:p>
            <a:fld id="{F2797DAC-7175-44E1-906F-1BCA842125CC}" type="slidenum">
              <a:rPr lang="en-US" sz="2000" smtClean="0"/>
              <a:pPr/>
              <a:t>11</a:t>
            </a:fld>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66" y="288627"/>
            <a:ext cx="4228072" cy="5881710"/>
          </a:xfrm>
          <a:prstGeom prst="rect">
            <a:avLst/>
          </a:prstGeom>
          <a:solidFill>
            <a:srgbClr val="FFFFFF">
              <a:shade val="85000"/>
            </a:srgbClr>
          </a:solidFill>
          <a:ln w="88900" cap="sq">
            <a:solidFill>
              <a:schemeClr val="accent4">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790" y="340838"/>
            <a:ext cx="3992424" cy="5777290"/>
          </a:xfrm>
          <a:prstGeom prst="rect">
            <a:avLst/>
          </a:prstGeom>
          <a:solidFill>
            <a:srgbClr val="FFFFFF">
              <a:shade val="85000"/>
            </a:srgbClr>
          </a:solidFill>
          <a:ln w="190500" cap="rnd">
            <a:solidFill>
              <a:schemeClr val="accent3">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306" y="245660"/>
            <a:ext cx="4228820" cy="5881712"/>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6125" y="336217"/>
            <a:ext cx="4073756" cy="5829500"/>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390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ou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01504" y="6435726"/>
            <a:ext cx="5967721"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12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459" y="425418"/>
            <a:ext cx="3573912" cy="5608760"/>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35" y="379286"/>
            <a:ext cx="4029648" cy="5680552"/>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2459" y="423082"/>
            <a:ext cx="3573912" cy="5500046"/>
          </a:xfrm>
          <a:prstGeom prst="rect">
            <a:avLst/>
          </a:prstGeom>
          <a:ln w="228600" cap="sq" cmpd="thickThin">
            <a:solidFill>
              <a:schemeClr val="accent2"/>
            </a:solidFill>
            <a:prstDash val="solid"/>
            <a:miter lim="800000"/>
          </a:ln>
          <a:effectLst>
            <a:innerShdw blurRad="76200">
              <a:srgbClr val="000000"/>
            </a:inn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791" y="390815"/>
            <a:ext cx="4125896" cy="5657494"/>
          </a:xfrm>
          <a:prstGeom prst="rect">
            <a:avLst/>
          </a:prstGeom>
          <a:solidFill>
            <a:srgbClr val="FFFFFF">
              <a:shade val="85000"/>
            </a:srgbClr>
          </a:solidFill>
          <a:ln w="190500" cap="rnd">
            <a:solidFill>
              <a:schemeClr val="accent4">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790" y="381622"/>
            <a:ext cx="4125896" cy="5657494"/>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3053" y="324253"/>
            <a:ext cx="3832724" cy="5811089"/>
          </a:xfrm>
          <a:prstGeom prst="rect">
            <a:avLst/>
          </a:prstGeom>
          <a:solidFill>
            <a:srgbClr val="FFFFFF">
              <a:shade val="85000"/>
            </a:srgbClr>
          </a:solidFill>
          <a:ln w="190500" cap="rnd">
            <a:solidFill>
              <a:schemeClr val="accent6"/>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6638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out)">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amond(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amond(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23024"/>
            <a:ext cx="1182178"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997893" y="6435726"/>
            <a:ext cx="5958752"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a:xfrm>
            <a:off x="8580228" y="6423025"/>
            <a:ext cx="451268" cy="365125"/>
          </a:xfrm>
        </p:spPr>
        <p:txBody>
          <a:bodyPr/>
          <a:lstStyle/>
          <a:p>
            <a:fld id="{F2797DAC-7175-44E1-906F-1BCA842125CC}" type="slidenum">
              <a:rPr lang="en-US" sz="2000" smtClean="0"/>
              <a:pPr/>
              <a:t>13</a:t>
            </a:fld>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7" y="199599"/>
            <a:ext cx="4243016" cy="60237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965" y="277220"/>
            <a:ext cx="3805066" cy="5868537"/>
          </a:xfrm>
          <a:prstGeom prst="rect">
            <a:avLst/>
          </a:prstGeom>
          <a:solidFill>
            <a:srgbClr val="FFFFFF">
              <a:shade val="85000"/>
            </a:srgbClr>
          </a:solidFill>
          <a:ln w="190500" cap="rnd">
            <a:solidFill>
              <a:schemeClr val="accent6"/>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307" y="199601"/>
            <a:ext cx="4243016" cy="6023778"/>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6965" y="408202"/>
            <a:ext cx="3679260" cy="5606574"/>
          </a:xfrm>
          <a:prstGeom prst="rect">
            <a:avLst/>
          </a:prstGeom>
          <a:ln w="228600" cap="sq" cmpd="thickThin">
            <a:solidFill>
              <a:schemeClr val="accent5"/>
            </a:solidFill>
            <a:prstDash val="solid"/>
            <a:miter lim="800000"/>
          </a:ln>
          <a:effectLst>
            <a:innerShdw blurRad="76200">
              <a:srgbClr val="000000"/>
            </a:innerShdw>
          </a:effectLst>
        </p:spPr>
      </p:pic>
    </p:spTree>
    <p:extLst>
      <p:ext uri="{BB962C8B-B14F-4D97-AF65-F5344CB8AC3E}">
        <p14:creationId xmlns:p14="http://schemas.microsoft.com/office/powerpoint/2010/main" val="24391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Callout 8"/>
          <p:cNvSpPr/>
          <p:nvPr/>
        </p:nvSpPr>
        <p:spPr>
          <a:xfrm>
            <a:off x="3400425" y="547688"/>
            <a:ext cx="2100263" cy="92075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23"/>
          <p:cNvGrpSpPr>
            <a:grpSpLocks/>
          </p:cNvGrpSpPr>
          <p:nvPr/>
        </p:nvGrpSpPr>
        <p:grpSpPr bwMode="auto">
          <a:xfrm>
            <a:off x="5500688" y="228600"/>
            <a:ext cx="3338512" cy="2854325"/>
            <a:chOff x="5500688" y="228600"/>
            <a:chExt cx="3338512" cy="2854325"/>
          </a:xfrm>
        </p:grpSpPr>
        <p:sp>
          <p:nvSpPr>
            <p:cNvPr id="14" name="Oval 13"/>
            <p:cNvSpPr/>
            <p:nvPr/>
          </p:nvSpPr>
          <p:spPr bwMode="auto">
            <a:xfrm>
              <a:off x="5756275" y="267406"/>
              <a:ext cx="3082925" cy="1866194"/>
            </a:xfrm>
            <a:prstGeom prst="ellipse">
              <a:avLst/>
            </a:prstGeom>
            <a:solidFill>
              <a:schemeClr val="accent6">
                <a:lumMod val="40000"/>
                <a:lumOff val="60000"/>
              </a:schemeClr>
            </a:solidFill>
            <a:effectLst>
              <a:glow rad="139700">
                <a:schemeClr val="accent2">
                  <a:satMod val="175000"/>
                  <a:alpha val="40000"/>
                </a:schemeClr>
              </a:glow>
            </a:effectLst>
          </p:spPr>
          <p:style>
            <a:lnRef idx="2">
              <a:schemeClr val="lt1">
                <a:hueOff val="0"/>
                <a:satOff val="0"/>
                <a:lumOff val="0"/>
                <a:alphaOff val="0"/>
              </a:schemeClr>
            </a:lnRef>
            <a:fillRef idx="1">
              <a:scrgbClr r="0" g="0" b="0"/>
            </a:fillRef>
            <a:effectRef idx="0">
              <a:scrgbClr r="0" g="0" b="0"/>
            </a:effectRef>
            <a:fontRef idx="minor">
              <a:schemeClr val="lt1"/>
            </a:fontRef>
          </p:style>
        </p:sp>
        <p:cxnSp>
          <p:nvCxnSpPr>
            <p:cNvPr id="26" name="Straight Arrow Connector 25"/>
            <p:cNvCxnSpPr/>
            <p:nvPr/>
          </p:nvCxnSpPr>
          <p:spPr bwMode="auto">
            <a:xfrm flipV="1">
              <a:off x="5500688" y="2057400"/>
              <a:ext cx="1052512" cy="10255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249" name="TextBox 24"/>
            <p:cNvSpPr txBox="1">
              <a:spLocks noChangeArrowheads="1"/>
            </p:cNvSpPr>
            <p:nvPr/>
          </p:nvSpPr>
          <p:spPr bwMode="auto">
            <a:xfrm>
              <a:off x="6781800" y="228600"/>
              <a:ext cx="914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00B050"/>
                  </a:solidFill>
                  <a:latin typeface="NikoshBAN" panose="02000000000000000000" pitchFamily="2" charset="0"/>
                  <a:cs typeface="NikoshBAN" panose="02000000000000000000" pitchFamily="2" charset="0"/>
                </a:rPr>
                <a:t>জন্ম-</a:t>
              </a:r>
            </a:p>
          </p:txBody>
        </p:sp>
      </p:grpSp>
      <p:sp>
        <p:nvSpPr>
          <p:cNvPr id="9223" name="TextBox 27"/>
          <p:cNvSpPr txBox="1">
            <a:spLocks noChangeArrowheads="1"/>
          </p:cNvSpPr>
          <p:nvPr/>
        </p:nvSpPr>
        <p:spPr bwMode="auto">
          <a:xfrm>
            <a:off x="6096000" y="609600"/>
            <a:ext cx="251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NikoshBAN" panose="02000000000000000000" pitchFamily="2" charset="0"/>
                <a:cs typeface="NikoshBAN" panose="02000000000000000000" pitchFamily="2" charset="0"/>
              </a:rPr>
              <a:t>১৯৪৭ খ্রিষ্টাব্দে ত</a:t>
            </a:r>
            <a:r>
              <a:rPr lang="as-IN" altLang="en-US" sz="2400">
                <a:latin typeface="NikoshBAN" panose="02000000000000000000" pitchFamily="2" charset="0"/>
                <a:cs typeface="NikoshBAN" panose="02000000000000000000" pitchFamily="2" charset="0"/>
              </a:rPr>
              <a:t>ৎ</a:t>
            </a:r>
            <a:r>
              <a:rPr lang="en-US" altLang="en-US" sz="2400">
                <a:latin typeface="NikoshBAN" panose="02000000000000000000" pitchFamily="2" charset="0"/>
                <a:cs typeface="NikoshBAN" panose="02000000000000000000" pitchFamily="2" charset="0"/>
              </a:rPr>
              <a:t>কালীন ঢাকা জেলার বিক্রমপুরের (বর্তমানে মুন্সিগঞ্জ জেলা) রাড়িখালে</a:t>
            </a:r>
          </a:p>
        </p:txBody>
      </p:sp>
      <p:grpSp>
        <p:nvGrpSpPr>
          <p:cNvPr id="3" name="Group 24"/>
          <p:cNvGrpSpPr>
            <a:grpSpLocks/>
          </p:cNvGrpSpPr>
          <p:nvPr/>
        </p:nvGrpSpPr>
        <p:grpSpPr bwMode="auto">
          <a:xfrm>
            <a:off x="5486400" y="3429000"/>
            <a:ext cx="3295650" cy="3157538"/>
            <a:chOff x="5486400" y="3429000"/>
            <a:chExt cx="3295650" cy="3157539"/>
          </a:xfrm>
        </p:grpSpPr>
        <p:sp>
          <p:nvSpPr>
            <p:cNvPr id="17" name="Oval 16"/>
            <p:cNvSpPr/>
            <p:nvPr/>
          </p:nvSpPr>
          <p:spPr bwMode="auto">
            <a:xfrm>
              <a:off x="5715008" y="4572000"/>
              <a:ext cx="3067042" cy="2014539"/>
            </a:xfrm>
            <a:prstGeom prst="ellipse">
              <a:avLst/>
            </a:prstGeom>
            <a:solidFill>
              <a:schemeClr val="accent6">
                <a:lumMod val="40000"/>
                <a:lumOff val="60000"/>
              </a:schemeClr>
            </a:solidFill>
            <a:effectLst>
              <a:glow rad="139700">
                <a:schemeClr val="accent2">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rgbClr r="0" g="0" b="0"/>
            </a:effectRef>
            <a:fontRef idx="minor">
              <a:schemeClr val="lt1"/>
            </a:fontRef>
          </p:style>
        </p:sp>
        <p:cxnSp>
          <p:nvCxnSpPr>
            <p:cNvPr id="27" name="Straight Arrow Connector 26"/>
            <p:cNvCxnSpPr/>
            <p:nvPr/>
          </p:nvCxnSpPr>
          <p:spPr bwMode="auto">
            <a:xfrm>
              <a:off x="5486400" y="3429000"/>
              <a:ext cx="1447800" cy="10668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244" name="TextBox 31"/>
            <p:cNvSpPr txBox="1">
              <a:spLocks noChangeArrowheads="1"/>
            </p:cNvSpPr>
            <p:nvPr/>
          </p:nvSpPr>
          <p:spPr bwMode="auto">
            <a:xfrm>
              <a:off x="6477000" y="4628272"/>
              <a:ext cx="152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NikoshBAN" panose="02000000000000000000" pitchFamily="2" charset="0"/>
                  <a:cs typeface="NikoshBAN" panose="02000000000000000000" pitchFamily="2" charset="0"/>
                </a:rPr>
                <a:t>কর্ম জীবন</a:t>
              </a:r>
            </a:p>
          </p:txBody>
        </p:sp>
      </p:grpSp>
      <p:sp>
        <p:nvSpPr>
          <p:cNvPr id="9229" name="TextBox 32"/>
          <p:cNvSpPr txBox="1">
            <a:spLocks noChangeArrowheads="1"/>
          </p:cNvSpPr>
          <p:nvPr/>
        </p:nvSpPr>
        <p:spPr bwMode="auto">
          <a:xfrm>
            <a:off x="5791200" y="5084763"/>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NikoshBAN" panose="02000000000000000000" pitchFamily="2" charset="0"/>
                <a:cs typeface="NikoshBAN" panose="02000000000000000000" pitchFamily="2" charset="0"/>
              </a:rPr>
              <a:t>তিনি ঢাকা বিশ্ববিদ্যালয়ের বাংলা বিভাগে অধ্যাপক হিসেবে নিয়োজিত ছিলেন</a:t>
            </a:r>
            <a:endParaRPr lang="en-US" altLang="en-US" sz="2400">
              <a:latin typeface="Arial" panose="020B0604020202020204" pitchFamily="34" charset="0"/>
            </a:endParaRPr>
          </a:p>
        </p:txBody>
      </p:sp>
      <p:grpSp>
        <p:nvGrpSpPr>
          <p:cNvPr id="4" name="Group 27"/>
          <p:cNvGrpSpPr>
            <a:grpSpLocks/>
          </p:cNvGrpSpPr>
          <p:nvPr/>
        </p:nvGrpSpPr>
        <p:grpSpPr bwMode="auto">
          <a:xfrm>
            <a:off x="228600" y="3429000"/>
            <a:ext cx="3176588" cy="3257550"/>
            <a:chOff x="228600" y="3429000"/>
            <a:chExt cx="3176588" cy="3257550"/>
          </a:xfrm>
        </p:grpSpPr>
        <p:sp>
          <p:nvSpPr>
            <p:cNvPr id="20" name="Oval 19"/>
            <p:cNvSpPr/>
            <p:nvPr/>
          </p:nvSpPr>
          <p:spPr bwMode="auto">
            <a:xfrm>
              <a:off x="228600" y="4648200"/>
              <a:ext cx="3176588" cy="2038350"/>
            </a:xfrm>
            <a:prstGeom prst="ellipse">
              <a:avLst/>
            </a:prstGeom>
            <a:solidFill>
              <a:schemeClr val="accent6">
                <a:lumMod val="40000"/>
                <a:lumOff val="60000"/>
              </a:schemeClr>
            </a:solidFill>
            <a:effectLst>
              <a:glow rad="139700">
                <a:schemeClr val="accent2">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rgbClr r="0" g="0" b="0"/>
            </a:effectRef>
            <a:fontRef idx="minor">
              <a:schemeClr val="lt1"/>
            </a:fontRef>
          </p:style>
        </p:sp>
        <p:cxnSp>
          <p:nvCxnSpPr>
            <p:cNvPr id="29" name="Straight Arrow Connector 28"/>
            <p:cNvCxnSpPr/>
            <p:nvPr/>
          </p:nvCxnSpPr>
          <p:spPr bwMode="auto">
            <a:xfrm rot="10800000" flipV="1">
              <a:off x="1817688" y="3429000"/>
              <a:ext cx="1382712" cy="1143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239" name="TextBox 35"/>
            <p:cNvSpPr txBox="1">
              <a:spLocks noChangeArrowheads="1"/>
            </p:cNvSpPr>
            <p:nvPr/>
          </p:nvSpPr>
          <p:spPr bwMode="auto">
            <a:xfrm>
              <a:off x="838200" y="47244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B050"/>
                  </a:solidFill>
                  <a:latin typeface="NikoshBAN" panose="02000000000000000000" pitchFamily="2" charset="0"/>
                  <a:cs typeface="NikoshBAN" panose="02000000000000000000" pitchFamily="2" charset="0"/>
                </a:rPr>
                <a:t>উল্লেখযোগ্য গ্রন্থ-</a:t>
              </a:r>
              <a:endParaRPr lang="bn-BD" altLang="en-US" sz="2800" b="1">
                <a:solidFill>
                  <a:srgbClr val="00B050"/>
                </a:solidFill>
                <a:latin typeface="NikoshBAN" panose="02000000000000000000" pitchFamily="2" charset="0"/>
                <a:cs typeface="NikoshBAN" panose="02000000000000000000" pitchFamily="2" charset="0"/>
              </a:endParaRPr>
            </a:p>
          </p:txBody>
        </p:sp>
      </p:grpSp>
      <p:sp>
        <p:nvSpPr>
          <p:cNvPr id="9235" name="TextBox 36"/>
          <p:cNvSpPr txBox="1">
            <a:spLocks noChangeArrowheads="1"/>
          </p:cNvSpPr>
          <p:nvPr/>
        </p:nvSpPr>
        <p:spPr bwMode="auto">
          <a:xfrm>
            <a:off x="200025" y="5181600"/>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dirty="0" err="1">
                <a:latin typeface="NikoshBAN" panose="02000000000000000000" pitchFamily="2" charset="0"/>
                <a:cs typeface="NikoshBAN" panose="02000000000000000000" pitchFamily="2" charset="0"/>
              </a:rPr>
              <a:t>লাল</a:t>
            </a:r>
            <a:r>
              <a:rPr lang="en-US" altLang="en-US" sz="2400" dirty="0">
                <a:latin typeface="NikoshBAN" panose="02000000000000000000" pitchFamily="2" charset="0"/>
                <a:cs typeface="NikoshBAN" panose="02000000000000000000" pitchFamily="2" charset="0"/>
              </a:rPr>
              <a:t> </a:t>
            </a:r>
            <a:r>
              <a:rPr lang="en-US" altLang="en-US" sz="2400" dirty="0" err="1">
                <a:latin typeface="NikoshBAN" panose="02000000000000000000" pitchFamily="2" charset="0"/>
                <a:cs typeface="NikoshBAN" panose="02000000000000000000" pitchFamily="2" charset="0"/>
              </a:rPr>
              <a:t>নীল</a:t>
            </a:r>
            <a:r>
              <a:rPr lang="en-US" altLang="en-US" sz="2400" dirty="0">
                <a:latin typeface="NikoshBAN" panose="02000000000000000000" pitchFamily="2" charset="0"/>
                <a:cs typeface="NikoshBAN" panose="02000000000000000000" pitchFamily="2" charset="0"/>
              </a:rPr>
              <a:t> </a:t>
            </a:r>
            <a:r>
              <a:rPr lang="en-US" altLang="en-US" sz="2400" dirty="0" err="1" smtClean="0">
                <a:latin typeface="NikoshBAN" panose="02000000000000000000" pitchFamily="2" charset="0"/>
                <a:cs typeface="NikoshBAN" panose="02000000000000000000" pitchFamily="2" charset="0"/>
              </a:rPr>
              <a:t>দী</a:t>
            </a:r>
            <a:r>
              <a:rPr lang="bn-BD" altLang="en-US" sz="2400" dirty="0" smtClean="0">
                <a:latin typeface="NikoshBAN" panose="02000000000000000000" pitchFamily="2" charset="0"/>
                <a:cs typeface="NikoshBAN" panose="02000000000000000000" pitchFamily="2" charset="0"/>
              </a:rPr>
              <a:t>পা</a:t>
            </a:r>
            <a:r>
              <a:rPr lang="en-US" altLang="en-US" sz="2400" dirty="0" err="1" smtClean="0">
                <a:latin typeface="NikoshBAN" panose="02000000000000000000" pitchFamily="2" charset="0"/>
                <a:cs typeface="NikoshBAN" panose="02000000000000000000" pitchFamily="2" charset="0"/>
              </a:rPr>
              <a:t>বলি</a:t>
            </a:r>
            <a:r>
              <a:rPr lang="en-US" altLang="en-US" sz="2400" dirty="0">
                <a:latin typeface="NikoshBAN" panose="02000000000000000000" pitchFamily="2" charset="0"/>
                <a:cs typeface="NikoshBAN" panose="02000000000000000000" pitchFamily="2" charset="0"/>
              </a:rPr>
              <a:t>, </a:t>
            </a:r>
            <a:r>
              <a:rPr lang="en-US" altLang="en-US" sz="2400" dirty="0" err="1">
                <a:latin typeface="NikoshBAN" panose="02000000000000000000" pitchFamily="2" charset="0"/>
                <a:cs typeface="NikoshBAN" panose="02000000000000000000" pitchFamily="2" charset="0"/>
              </a:rPr>
              <a:t>কতো</a:t>
            </a:r>
            <a:r>
              <a:rPr lang="en-US" altLang="en-US" sz="2400" dirty="0">
                <a:latin typeface="NikoshBAN" panose="02000000000000000000" pitchFamily="2" charset="0"/>
                <a:cs typeface="NikoshBAN" panose="02000000000000000000" pitchFamily="2" charset="0"/>
              </a:rPr>
              <a:t> </a:t>
            </a:r>
            <a:r>
              <a:rPr lang="en-US" altLang="en-US" sz="2400" dirty="0" err="1">
                <a:latin typeface="NikoshBAN" panose="02000000000000000000" pitchFamily="2" charset="0"/>
                <a:cs typeface="NikoshBAN" panose="02000000000000000000" pitchFamily="2" charset="0"/>
              </a:rPr>
              <a:t>নদী</a:t>
            </a:r>
            <a:r>
              <a:rPr lang="en-US" altLang="en-US" sz="2400" dirty="0">
                <a:latin typeface="NikoshBAN" panose="02000000000000000000" pitchFamily="2" charset="0"/>
                <a:cs typeface="NikoshBAN" panose="02000000000000000000" pitchFamily="2" charset="0"/>
              </a:rPr>
              <a:t> </a:t>
            </a:r>
            <a:r>
              <a:rPr lang="en-US" altLang="en-US" sz="2400" dirty="0" err="1">
                <a:latin typeface="NikoshBAN" panose="02000000000000000000" pitchFamily="2" charset="0"/>
                <a:cs typeface="NikoshBAN" panose="02000000000000000000" pitchFamily="2" charset="0"/>
              </a:rPr>
              <a:t>সরোবর</a:t>
            </a:r>
            <a:r>
              <a:rPr lang="en-US" altLang="en-US" sz="2400" dirty="0">
                <a:latin typeface="NikoshBAN" panose="02000000000000000000" pitchFamily="2" charset="0"/>
                <a:cs typeface="NikoshBAN" panose="02000000000000000000" pitchFamily="2" charset="0"/>
              </a:rPr>
              <a:t>, </a:t>
            </a:r>
            <a:r>
              <a:rPr lang="en-US" altLang="en-US" sz="2400" dirty="0" err="1">
                <a:latin typeface="NikoshBAN" panose="02000000000000000000" pitchFamily="2" charset="0"/>
                <a:cs typeface="NikoshBAN" panose="02000000000000000000" pitchFamily="2" charset="0"/>
              </a:rPr>
              <a:t>অলৌকিক</a:t>
            </a:r>
            <a:r>
              <a:rPr lang="en-US" altLang="en-US" sz="2400" dirty="0">
                <a:latin typeface="NikoshBAN" panose="02000000000000000000" pitchFamily="2" charset="0"/>
                <a:cs typeface="NikoshBAN" panose="02000000000000000000" pitchFamily="2" charset="0"/>
              </a:rPr>
              <a:t> </a:t>
            </a:r>
            <a:r>
              <a:rPr lang="en-US" altLang="en-US" sz="2400" dirty="0" err="1">
                <a:latin typeface="NikoshBAN" panose="02000000000000000000" pitchFamily="2" charset="0"/>
                <a:cs typeface="NikoshBAN" panose="02000000000000000000" pitchFamily="2" charset="0"/>
              </a:rPr>
              <a:t>ইস্টিমার</a:t>
            </a:r>
            <a:r>
              <a:rPr lang="en-US" altLang="en-US" sz="2400" dirty="0">
                <a:latin typeface="NikoshBAN" panose="02000000000000000000" pitchFamily="2" charset="0"/>
                <a:cs typeface="NikoshBAN" panose="02000000000000000000" pitchFamily="2" charset="0"/>
              </a:rPr>
              <a:t>, </a:t>
            </a:r>
            <a:r>
              <a:rPr lang="en-US" altLang="en-US" sz="2400" dirty="0" err="1">
                <a:latin typeface="NikoshBAN" panose="02000000000000000000" pitchFamily="2" charset="0"/>
                <a:cs typeface="NikoshBAN" panose="02000000000000000000" pitchFamily="2" charset="0"/>
              </a:rPr>
              <a:t>জ্বালো</a:t>
            </a:r>
            <a:r>
              <a:rPr lang="en-US" altLang="en-US" sz="2400" dirty="0">
                <a:latin typeface="NikoshBAN" panose="02000000000000000000" pitchFamily="2" charset="0"/>
                <a:cs typeface="NikoshBAN" panose="02000000000000000000" pitchFamily="2" charset="0"/>
              </a:rPr>
              <a:t> </a:t>
            </a:r>
            <a:r>
              <a:rPr lang="en-US" altLang="en-US" sz="2400" dirty="0" err="1">
                <a:latin typeface="NikoshBAN" panose="02000000000000000000" pitchFamily="2" charset="0"/>
                <a:cs typeface="NikoshBAN" panose="02000000000000000000" pitchFamily="2" charset="0"/>
              </a:rPr>
              <a:t>চিতাবাঘ</a:t>
            </a:r>
            <a:r>
              <a:rPr lang="en-US" altLang="en-US" sz="2400" dirty="0">
                <a:latin typeface="NikoshBAN" panose="02000000000000000000" pitchFamily="2" charset="0"/>
                <a:cs typeface="NikoshBAN" panose="02000000000000000000" pitchFamily="2" charset="0"/>
              </a:rPr>
              <a:t> </a:t>
            </a:r>
            <a:r>
              <a:rPr lang="en-US" altLang="en-US" sz="2400" dirty="0" err="1">
                <a:latin typeface="NikoshBAN" panose="02000000000000000000" pitchFamily="2" charset="0"/>
                <a:cs typeface="NikoshBAN" panose="02000000000000000000" pitchFamily="2" charset="0"/>
              </a:rPr>
              <a:t>ইত্যাদি</a:t>
            </a:r>
            <a:endParaRPr lang="en-US" altLang="en-US" sz="2000" dirty="0">
              <a:latin typeface="Arial" panose="020B0604020202020204" pitchFamily="34" charset="0"/>
            </a:endParaRPr>
          </a:p>
        </p:txBody>
      </p:sp>
      <p:grpSp>
        <p:nvGrpSpPr>
          <p:cNvPr id="6" name="Group 29"/>
          <p:cNvGrpSpPr>
            <a:grpSpLocks/>
          </p:cNvGrpSpPr>
          <p:nvPr/>
        </p:nvGrpSpPr>
        <p:grpSpPr bwMode="auto">
          <a:xfrm>
            <a:off x="76200" y="304800"/>
            <a:ext cx="3124200" cy="2778125"/>
            <a:chOff x="76200" y="304800"/>
            <a:chExt cx="3124200" cy="2778125"/>
          </a:xfrm>
        </p:grpSpPr>
        <p:sp>
          <p:nvSpPr>
            <p:cNvPr id="23" name="Oval 22"/>
            <p:cNvSpPr/>
            <p:nvPr/>
          </p:nvSpPr>
          <p:spPr bwMode="auto">
            <a:xfrm>
              <a:off x="76200" y="304800"/>
              <a:ext cx="3124200" cy="2057400"/>
            </a:xfrm>
            <a:prstGeom prst="ellipse">
              <a:avLst/>
            </a:prstGeom>
            <a:solidFill>
              <a:schemeClr val="accent6">
                <a:lumMod val="40000"/>
                <a:lumOff val="60000"/>
              </a:schemeClr>
            </a:solidFill>
            <a:effectLst>
              <a:glow rad="101600">
                <a:schemeClr val="accent2">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rgbClr r="0" g="0" b="0"/>
            </a:effectRef>
            <a:fontRef idx="minor">
              <a:schemeClr val="lt1"/>
            </a:fontRef>
          </p:style>
        </p:sp>
        <p:cxnSp>
          <p:nvCxnSpPr>
            <p:cNvPr id="31" name="Straight Arrow Connector 30"/>
            <p:cNvCxnSpPr>
              <a:endCxn id="23" idx="4"/>
            </p:cNvCxnSpPr>
            <p:nvPr/>
          </p:nvCxnSpPr>
          <p:spPr bwMode="auto">
            <a:xfrm rot="10800000">
              <a:off x="1638300" y="2362200"/>
              <a:ext cx="1509713" cy="7207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234" name="TextBox 38"/>
            <p:cNvSpPr txBox="1">
              <a:spLocks noChangeArrowheads="1"/>
            </p:cNvSpPr>
            <p:nvPr/>
          </p:nvSpPr>
          <p:spPr bwMode="auto">
            <a:xfrm>
              <a:off x="838200" y="304800"/>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00B050"/>
                  </a:solidFill>
                  <a:latin typeface="NikoshBAN" panose="02000000000000000000" pitchFamily="2" charset="0"/>
                  <a:cs typeface="NikoshBAN" panose="02000000000000000000" pitchFamily="2" charset="0"/>
                </a:rPr>
                <a:t>মৃত্যু</a:t>
              </a:r>
              <a:endParaRPr lang="en-US" altLang="en-US" sz="2800" b="1">
                <a:solidFill>
                  <a:srgbClr val="00B050"/>
                </a:solidFill>
                <a:latin typeface="Arial" panose="020B0604020202020204" pitchFamily="34" charset="0"/>
              </a:endParaRPr>
            </a:p>
          </p:txBody>
        </p:sp>
      </p:grpSp>
      <p:sp>
        <p:nvSpPr>
          <p:cNvPr id="9241" name="TextBox 39"/>
          <p:cNvSpPr txBox="1">
            <a:spLocks noChangeArrowheads="1"/>
          </p:cNvSpPr>
          <p:nvPr/>
        </p:nvSpPr>
        <p:spPr bwMode="auto">
          <a:xfrm>
            <a:off x="228600" y="9144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NikoshBAN" panose="02000000000000000000" pitchFamily="2" charset="0"/>
                <a:cs typeface="NikoshBAN" panose="02000000000000000000" pitchFamily="2" charset="0"/>
              </a:rPr>
              <a:t>২০০৪ সালে জার্মানির মিউনিখ শহরে মৃত্যুবরণ করেন</a:t>
            </a:r>
            <a:endParaRPr lang="en-US" altLang="en-US" sz="2400">
              <a:latin typeface="Arial" panose="020B0604020202020204" pitchFamily="34" charset="0"/>
            </a:endParaRPr>
          </a:p>
        </p:txBody>
      </p:sp>
      <p:sp>
        <p:nvSpPr>
          <p:cNvPr id="9243" name="TextBox 41"/>
          <p:cNvSpPr txBox="1">
            <a:spLocks noChangeArrowheads="1"/>
          </p:cNvSpPr>
          <p:nvPr/>
        </p:nvSpPr>
        <p:spPr bwMode="auto">
          <a:xfrm>
            <a:off x="3124200" y="45974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NikoshBAN" panose="02000000000000000000" pitchFamily="2" charset="0"/>
                <a:cs typeface="NikoshBAN" panose="02000000000000000000" pitchFamily="2" charset="0"/>
              </a:rPr>
              <a:t>হুমায়ুন আজাদ</a:t>
            </a:r>
          </a:p>
        </p:txBody>
      </p:sp>
      <p:pic>
        <p:nvPicPr>
          <p:cNvPr id="7203" name="Picture 35" descr="D:\DIGITAL CONTENT RELATED\Bangla Model Content\CLASS SIX\Fagun Mas\humayun_az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078355"/>
            <a:ext cx="2533650" cy="2569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3471863" y="566738"/>
            <a:ext cx="1895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NikoshBAN" panose="02000000000000000000" pitchFamily="2" charset="0"/>
                <a:cs typeface="NikoshBAN" panose="02000000000000000000" pitchFamily="2" charset="0"/>
              </a:rPr>
              <a:t>কবি পরিচিতি</a:t>
            </a:r>
          </a:p>
        </p:txBody>
      </p:sp>
    </p:spTree>
    <p:extLst>
      <p:ext uri="{BB962C8B-B14F-4D97-AF65-F5344CB8AC3E}">
        <p14:creationId xmlns:p14="http://schemas.microsoft.com/office/powerpoint/2010/main" val="195423885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203"/>
                                        </p:tgtEl>
                                        <p:attrNameLst>
                                          <p:attrName>style.visibility</p:attrName>
                                        </p:attrNameLst>
                                      </p:cBhvr>
                                      <p:to>
                                        <p:strVal val="visible"/>
                                      </p:to>
                                    </p:set>
                                    <p:anim calcmode="lin" valueType="num">
                                      <p:cBhvr>
                                        <p:cTn id="7" dur="3000" fill="hold"/>
                                        <p:tgtEl>
                                          <p:spTgt spid="7203"/>
                                        </p:tgtEl>
                                        <p:attrNameLst>
                                          <p:attrName>ppt_w</p:attrName>
                                        </p:attrNameLst>
                                      </p:cBhvr>
                                      <p:tavLst>
                                        <p:tav tm="0">
                                          <p:val>
                                            <p:fltVal val="0"/>
                                          </p:val>
                                        </p:tav>
                                        <p:tav tm="100000">
                                          <p:val>
                                            <p:strVal val="#ppt_w"/>
                                          </p:val>
                                        </p:tav>
                                      </p:tavLst>
                                    </p:anim>
                                    <p:anim calcmode="lin" valueType="num">
                                      <p:cBhvr>
                                        <p:cTn id="8" dur="3000" fill="hold"/>
                                        <p:tgtEl>
                                          <p:spTgt spid="7203"/>
                                        </p:tgtEl>
                                        <p:attrNameLst>
                                          <p:attrName>ppt_h</p:attrName>
                                        </p:attrNameLst>
                                      </p:cBhvr>
                                      <p:tavLst>
                                        <p:tav tm="0">
                                          <p:val>
                                            <p:fltVal val="0"/>
                                          </p:val>
                                        </p:tav>
                                        <p:tav tm="100000">
                                          <p:val>
                                            <p:strVal val="#ppt_h"/>
                                          </p:val>
                                        </p:tav>
                                      </p:tavLst>
                                    </p:anim>
                                    <p:animEffect transition="in" filter="fade">
                                      <p:cBhvr>
                                        <p:cTn id="9" dur="3000"/>
                                        <p:tgtEl>
                                          <p:spTgt spid="720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9243"/>
                                        </p:tgtEl>
                                        <p:attrNameLst>
                                          <p:attrName>style.visibility</p:attrName>
                                        </p:attrNameLst>
                                      </p:cBhvr>
                                      <p:to>
                                        <p:strVal val="visible"/>
                                      </p:to>
                                    </p:set>
                                    <p:animEffect transition="in" filter="fade">
                                      <p:cBhvr>
                                        <p:cTn id="14" dur="800" decel="100000"/>
                                        <p:tgtEl>
                                          <p:spTgt spid="9243"/>
                                        </p:tgtEl>
                                      </p:cBhvr>
                                    </p:animEffect>
                                    <p:anim calcmode="lin" valueType="num">
                                      <p:cBhvr>
                                        <p:cTn id="15" dur="800" decel="100000" fill="hold"/>
                                        <p:tgtEl>
                                          <p:spTgt spid="9243"/>
                                        </p:tgtEl>
                                        <p:attrNameLst>
                                          <p:attrName>style.rotation</p:attrName>
                                        </p:attrNameLst>
                                      </p:cBhvr>
                                      <p:tavLst>
                                        <p:tav tm="0">
                                          <p:val>
                                            <p:fltVal val="-90"/>
                                          </p:val>
                                        </p:tav>
                                        <p:tav tm="100000">
                                          <p:val>
                                            <p:fltVal val="0"/>
                                          </p:val>
                                        </p:tav>
                                      </p:tavLst>
                                    </p:anim>
                                    <p:anim calcmode="lin" valueType="num">
                                      <p:cBhvr>
                                        <p:cTn id="16" dur="800" decel="100000" fill="hold"/>
                                        <p:tgtEl>
                                          <p:spTgt spid="9243"/>
                                        </p:tgtEl>
                                        <p:attrNameLst>
                                          <p:attrName>ppt_x</p:attrName>
                                        </p:attrNameLst>
                                      </p:cBhvr>
                                      <p:tavLst>
                                        <p:tav tm="0">
                                          <p:val>
                                            <p:strVal val="#ppt_x+0.4"/>
                                          </p:val>
                                        </p:tav>
                                        <p:tav tm="100000">
                                          <p:val>
                                            <p:strVal val="#ppt_x-0.05"/>
                                          </p:val>
                                        </p:tav>
                                      </p:tavLst>
                                    </p:anim>
                                    <p:anim calcmode="lin" valueType="num">
                                      <p:cBhvr>
                                        <p:cTn id="17" dur="800" decel="100000" fill="hold"/>
                                        <p:tgtEl>
                                          <p:spTgt spid="924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24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243"/>
                                        </p:tgtEl>
                                        <p:attrNameLst>
                                          <p:attrName>ppt_y</p:attrName>
                                        </p:attrNameLst>
                                      </p:cBhvr>
                                      <p:tavLst>
                                        <p:tav tm="0">
                                          <p:val>
                                            <p:strVal val="#ppt_y+0.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800" decel="100000"/>
                                        <p:tgtEl>
                                          <p:spTgt spid="2"/>
                                        </p:tgtEl>
                                      </p:cBhvr>
                                    </p:animEffect>
                                    <p:anim calcmode="lin" valueType="num">
                                      <p:cBhvr>
                                        <p:cTn id="25" dur="800" decel="100000" fill="hold"/>
                                        <p:tgtEl>
                                          <p:spTgt spid="2"/>
                                        </p:tgtEl>
                                        <p:attrNameLst>
                                          <p:attrName>style.rotation</p:attrName>
                                        </p:attrNameLst>
                                      </p:cBhvr>
                                      <p:tavLst>
                                        <p:tav tm="0">
                                          <p:val>
                                            <p:fltVal val="-90"/>
                                          </p:val>
                                        </p:tav>
                                        <p:tav tm="100000">
                                          <p:val>
                                            <p:fltVal val="0"/>
                                          </p:val>
                                        </p:tav>
                                      </p:tavLst>
                                    </p:anim>
                                    <p:anim calcmode="lin" valueType="num">
                                      <p:cBhvr>
                                        <p:cTn id="26" dur="800" decel="100000" fill="hold"/>
                                        <p:tgtEl>
                                          <p:spTgt spid="2"/>
                                        </p:tgtEl>
                                        <p:attrNameLst>
                                          <p:attrName>ppt_x</p:attrName>
                                        </p:attrNameLst>
                                      </p:cBhvr>
                                      <p:tavLst>
                                        <p:tav tm="0">
                                          <p:val>
                                            <p:strVal val="#ppt_x+0.4"/>
                                          </p:val>
                                        </p:tav>
                                        <p:tav tm="100000">
                                          <p:val>
                                            <p:strVal val="#ppt_x-0.05"/>
                                          </p:val>
                                        </p:tav>
                                      </p:tavLst>
                                    </p:anim>
                                    <p:anim calcmode="lin" valueType="num">
                                      <p:cBhvr>
                                        <p:cTn id="27" dur="800" decel="100000" fill="hold"/>
                                        <p:tgtEl>
                                          <p:spTgt spid="2"/>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9223"/>
                                        </p:tgtEl>
                                        <p:attrNameLst>
                                          <p:attrName>style.visibility</p:attrName>
                                        </p:attrNameLst>
                                      </p:cBhvr>
                                      <p:to>
                                        <p:strVal val="visible"/>
                                      </p:to>
                                    </p:set>
                                    <p:animEffect transition="in" filter="fade">
                                      <p:cBhvr>
                                        <p:cTn id="34" dur="800" decel="100000"/>
                                        <p:tgtEl>
                                          <p:spTgt spid="9223"/>
                                        </p:tgtEl>
                                      </p:cBhvr>
                                    </p:animEffect>
                                    <p:anim calcmode="lin" valueType="num">
                                      <p:cBhvr>
                                        <p:cTn id="35" dur="800" decel="100000" fill="hold"/>
                                        <p:tgtEl>
                                          <p:spTgt spid="9223"/>
                                        </p:tgtEl>
                                        <p:attrNameLst>
                                          <p:attrName>style.rotation</p:attrName>
                                        </p:attrNameLst>
                                      </p:cBhvr>
                                      <p:tavLst>
                                        <p:tav tm="0">
                                          <p:val>
                                            <p:fltVal val="-90"/>
                                          </p:val>
                                        </p:tav>
                                        <p:tav tm="100000">
                                          <p:val>
                                            <p:fltVal val="0"/>
                                          </p:val>
                                        </p:tav>
                                      </p:tavLst>
                                    </p:anim>
                                    <p:anim calcmode="lin" valueType="num">
                                      <p:cBhvr>
                                        <p:cTn id="36" dur="800" decel="100000" fill="hold"/>
                                        <p:tgtEl>
                                          <p:spTgt spid="9223"/>
                                        </p:tgtEl>
                                        <p:attrNameLst>
                                          <p:attrName>ppt_x</p:attrName>
                                        </p:attrNameLst>
                                      </p:cBhvr>
                                      <p:tavLst>
                                        <p:tav tm="0">
                                          <p:val>
                                            <p:strVal val="#ppt_x+0.4"/>
                                          </p:val>
                                        </p:tav>
                                        <p:tav tm="100000">
                                          <p:val>
                                            <p:strVal val="#ppt_x-0.05"/>
                                          </p:val>
                                        </p:tav>
                                      </p:tavLst>
                                    </p:anim>
                                    <p:anim calcmode="lin" valueType="num">
                                      <p:cBhvr>
                                        <p:cTn id="37" dur="800" decel="100000" fill="hold"/>
                                        <p:tgtEl>
                                          <p:spTgt spid="922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922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9223"/>
                                        </p:tgtEl>
                                        <p:attrNameLst>
                                          <p:attrName>ppt_y</p:attrName>
                                        </p:attrNameLst>
                                      </p:cBhvr>
                                      <p:tavLst>
                                        <p:tav tm="0">
                                          <p:val>
                                            <p:strVal val="#ppt_y+0.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800" decel="100000"/>
                                        <p:tgtEl>
                                          <p:spTgt spid="3"/>
                                        </p:tgtEl>
                                      </p:cBhvr>
                                    </p:animEffect>
                                    <p:anim calcmode="lin" valueType="num">
                                      <p:cBhvr>
                                        <p:cTn id="45" dur="800" decel="100000" fill="hold"/>
                                        <p:tgtEl>
                                          <p:spTgt spid="3"/>
                                        </p:tgtEl>
                                        <p:attrNameLst>
                                          <p:attrName>style.rotation</p:attrName>
                                        </p:attrNameLst>
                                      </p:cBhvr>
                                      <p:tavLst>
                                        <p:tav tm="0">
                                          <p:val>
                                            <p:fltVal val="-90"/>
                                          </p:val>
                                        </p:tav>
                                        <p:tav tm="100000">
                                          <p:val>
                                            <p:fltVal val="0"/>
                                          </p:val>
                                        </p:tav>
                                      </p:tavLst>
                                    </p:anim>
                                    <p:anim calcmode="lin" valueType="num">
                                      <p:cBhvr>
                                        <p:cTn id="46" dur="800" decel="100000" fill="hold"/>
                                        <p:tgtEl>
                                          <p:spTgt spid="3"/>
                                        </p:tgtEl>
                                        <p:attrNameLst>
                                          <p:attrName>ppt_x</p:attrName>
                                        </p:attrNameLst>
                                      </p:cBhvr>
                                      <p:tavLst>
                                        <p:tav tm="0">
                                          <p:val>
                                            <p:strVal val="#ppt_x+0.4"/>
                                          </p:val>
                                        </p:tav>
                                        <p:tav tm="100000">
                                          <p:val>
                                            <p:strVal val="#ppt_x-0.05"/>
                                          </p:val>
                                        </p:tav>
                                      </p:tavLst>
                                    </p:anim>
                                    <p:anim calcmode="lin" valueType="num">
                                      <p:cBhvr>
                                        <p:cTn id="47" dur="800" decel="100000" fill="hold"/>
                                        <p:tgtEl>
                                          <p:spTgt spid="3"/>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30" presetClass="entr" presetSubtype="0" fill="hold" grpId="0" nodeType="clickEffect">
                                  <p:stCondLst>
                                    <p:cond delay="0"/>
                                  </p:stCondLst>
                                  <p:childTnLst>
                                    <p:set>
                                      <p:cBhvr>
                                        <p:cTn id="53" dur="1" fill="hold">
                                          <p:stCondLst>
                                            <p:cond delay="0"/>
                                          </p:stCondLst>
                                        </p:cTn>
                                        <p:tgtEl>
                                          <p:spTgt spid="9229"/>
                                        </p:tgtEl>
                                        <p:attrNameLst>
                                          <p:attrName>style.visibility</p:attrName>
                                        </p:attrNameLst>
                                      </p:cBhvr>
                                      <p:to>
                                        <p:strVal val="visible"/>
                                      </p:to>
                                    </p:set>
                                    <p:animEffect transition="in" filter="fade">
                                      <p:cBhvr>
                                        <p:cTn id="54" dur="800" decel="100000"/>
                                        <p:tgtEl>
                                          <p:spTgt spid="9229"/>
                                        </p:tgtEl>
                                      </p:cBhvr>
                                    </p:animEffect>
                                    <p:anim calcmode="lin" valueType="num">
                                      <p:cBhvr>
                                        <p:cTn id="55" dur="800" decel="100000" fill="hold"/>
                                        <p:tgtEl>
                                          <p:spTgt spid="9229"/>
                                        </p:tgtEl>
                                        <p:attrNameLst>
                                          <p:attrName>style.rotation</p:attrName>
                                        </p:attrNameLst>
                                      </p:cBhvr>
                                      <p:tavLst>
                                        <p:tav tm="0">
                                          <p:val>
                                            <p:fltVal val="-90"/>
                                          </p:val>
                                        </p:tav>
                                        <p:tav tm="100000">
                                          <p:val>
                                            <p:fltVal val="0"/>
                                          </p:val>
                                        </p:tav>
                                      </p:tavLst>
                                    </p:anim>
                                    <p:anim calcmode="lin" valueType="num">
                                      <p:cBhvr>
                                        <p:cTn id="56" dur="800" decel="100000" fill="hold"/>
                                        <p:tgtEl>
                                          <p:spTgt spid="9229"/>
                                        </p:tgtEl>
                                        <p:attrNameLst>
                                          <p:attrName>ppt_x</p:attrName>
                                        </p:attrNameLst>
                                      </p:cBhvr>
                                      <p:tavLst>
                                        <p:tav tm="0">
                                          <p:val>
                                            <p:strVal val="#ppt_x+0.4"/>
                                          </p:val>
                                        </p:tav>
                                        <p:tav tm="100000">
                                          <p:val>
                                            <p:strVal val="#ppt_x-0.05"/>
                                          </p:val>
                                        </p:tav>
                                      </p:tavLst>
                                    </p:anim>
                                    <p:anim calcmode="lin" valueType="num">
                                      <p:cBhvr>
                                        <p:cTn id="57" dur="800" decel="100000" fill="hold"/>
                                        <p:tgtEl>
                                          <p:spTgt spid="9229"/>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9229"/>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9229"/>
                                        </p:tgtEl>
                                        <p:attrNameLst>
                                          <p:attrName>ppt_y</p:attrName>
                                        </p:attrNameLst>
                                      </p:cBhvr>
                                      <p:tavLst>
                                        <p:tav tm="0">
                                          <p:val>
                                            <p:strVal val="#ppt_y+0.1"/>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30" presetClass="entr" presetSubtype="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800" decel="100000"/>
                                        <p:tgtEl>
                                          <p:spTgt spid="4"/>
                                        </p:tgtEl>
                                      </p:cBhvr>
                                    </p:animEffect>
                                    <p:anim calcmode="lin" valueType="num">
                                      <p:cBhvr>
                                        <p:cTn id="65" dur="800" decel="100000" fill="hold"/>
                                        <p:tgtEl>
                                          <p:spTgt spid="4"/>
                                        </p:tgtEl>
                                        <p:attrNameLst>
                                          <p:attrName>style.rotation</p:attrName>
                                        </p:attrNameLst>
                                      </p:cBhvr>
                                      <p:tavLst>
                                        <p:tav tm="0">
                                          <p:val>
                                            <p:fltVal val="-90"/>
                                          </p:val>
                                        </p:tav>
                                        <p:tav tm="100000">
                                          <p:val>
                                            <p:fltVal val="0"/>
                                          </p:val>
                                        </p:tav>
                                      </p:tavLst>
                                    </p:anim>
                                    <p:anim calcmode="lin" valueType="num">
                                      <p:cBhvr>
                                        <p:cTn id="66" dur="800" decel="100000" fill="hold"/>
                                        <p:tgtEl>
                                          <p:spTgt spid="4"/>
                                        </p:tgtEl>
                                        <p:attrNameLst>
                                          <p:attrName>ppt_x</p:attrName>
                                        </p:attrNameLst>
                                      </p:cBhvr>
                                      <p:tavLst>
                                        <p:tav tm="0">
                                          <p:val>
                                            <p:strVal val="#ppt_x+0.4"/>
                                          </p:val>
                                        </p:tav>
                                        <p:tav tm="100000">
                                          <p:val>
                                            <p:strVal val="#ppt_x-0.05"/>
                                          </p:val>
                                        </p:tav>
                                      </p:tavLst>
                                    </p:anim>
                                    <p:anim calcmode="lin" valueType="num">
                                      <p:cBhvr>
                                        <p:cTn id="67" dur="800" decel="100000" fill="hold"/>
                                        <p:tgtEl>
                                          <p:spTgt spid="4"/>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0" presetClass="entr" presetSubtype="0" fill="hold" grpId="0" nodeType="clickEffect">
                                  <p:stCondLst>
                                    <p:cond delay="0"/>
                                  </p:stCondLst>
                                  <p:childTnLst>
                                    <p:set>
                                      <p:cBhvr>
                                        <p:cTn id="73" dur="1" fill="hold">
                                          <p:stCondLst>
                                            <p:cond delay="0"/>
                                          </p:stCondLst>
                                        </p:cTn>
                                        <p:tgtEl>
                                          <p:spTgt spid="9235"/>
                                        </p:tgtEl>
                                        <p:attrNameLst>
                                          <p:attrName>style.visibility</p:attrName>
                                        </p:attrNameLst>
                                      </p:cBhvr>
                                      <p:to>
                                        <p:strVal val="visible"/>
                                      </p:to>
                                    </p:set>
                                    <p:animEffect transition="in" filter="fade">
                                      <p:cBhvr>
                                        <p:cTn id="74" dur="800" decel="100000"/>
                                        <p:tgtEl>
                                          <p:spTgt spid="9235"/>
                                        </p:tgtEl>
                                      </p:cBhvr>
                                    </p:animEffect>
                                    <p:anim calcmode="lin" valueType="num">
                                      <p:cBhvr>
                                        <p:cTn id="75" dur="800" decel="100000" fill="hold"/>
                                        <p:tgtEl>
                                          <p:spTgt spid="9235"/>
                                        </p:tgtEl>
                                        <p:attrNameLst>
                                          <p:attrName>style.rotation</p:attrName>
                                        </p:attrNameLst>
                                      </p:cBhvr>
                                      <p:tavLst>
                                        <p:tav tm="0">
                                          <p:val>
                                            <p:fltVal val="-90"/>
                                          </p:val>
                                        </p:tav>
                                        <p:tav tm="100000">
                                          <p:val>
                                            <p:fltVal val="0"/>
                                          </p:val>
                                        </p:tav>
                                      </p:tavLst>
                                    </p:anim>
                                    <p:anim calcmode="lin" valueType="num">
                                      <p:cBhvr>
                                        <p:cTn id="76" dur="800" decel="100000" fill="hold"/>
                                        <p:tgtEl>
                                          <p:spTgt spid="9235"/>
                                        </p:tgtEl>
                                        <p:attrNameLst>
                                          <p:attrName>ppt_x</p:attrName>
                                        </p:attrNameLst>
                                      </p:cBhvr>
                                      <p:tavLst>
                                        <p:tav tm="0">
                                          <p:val>
                                            <p:strVal val="#ppt_x+0.4"/>
                                          </p:val>
                                        </p:tav>
                                        <p:tav tm="100000">
                                          <p:val>
                                            <p:strVal val="#ppt_x-0.05"/>
                                          </p:val>
                                        </p:tav>
                                      </p:tavLst>
                                    </p:anim>
                                    <p:anim calcmode="lin" valueType="num">
                                      <p:cBhvr>
                                        <p:cTn id="77" dur="800" decel="100000" fill="hold"/>
                                        <p:tgtEl>
                                          <p:spTgt spid="9235"/>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9235"/>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9235"/>
                                        </p:tgtEl>
                                        <p:attrNameLst>
                                          <p:attrName>ppt_y</p:attrName>
                                        </p:attrNameLst>
                                      </p:cBhvr>
                                      <p:tavLst>
                                        <p:tav tm="0">
                                          <p:val>
                                            <p:strVal val="#ppt_y+0.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30" presetClass="entr" presetSubtype="0"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800" decel="100000"/>
                                        <p:tgtEl>
                                          <p:spTgt spid="6"/>
                                        </p:tgtEl>
                                      </p:cBhvr>
                                    </p:animEffect>
                                    <p:anim calcmode="lin" valueType="num">
                                      <p:cBhvr>
                                        <p:cTn id="85" dur="800" decel="100000" fill="hold"/>
                                        <p:tgtEl>
                                          <p:spTgt spid="6"/>
                                        </p:tgtEl>
                                        <p:attrNameLst>
                                          <p:attrName>style.rotation</p:attrName>
                                        </p:attrNameLst>
                                      </p:cBhvr>
                                      <p:tavLst>
                                        <p:tav tm="0">
                                          <p:val>
                                            <p:fltVal val="-90"/>
                                          </p:val>
                                        </p:tav>
                                        <p:tav tm="100000">
                                          <p:val>
                                            <p:fltVal val="0"/>
                                          </p:val>
                                        </p:tav>
                                      </p:tavLst>
                                    </p:anim>
                                    <p:anim calcmode="lin" valueType="num">
                                      <p:cBhvr>
                                        <p:cTn id="86" dur="800" decel="100000" fill="hold"/>
                                        <p:tgtEl>
                                          <p:spTgt spid="6"/>
                                        </p:tgtEl>
                                        <p:attrNameLst>
                                          <p:attrName>ppt_x</p:attrName>
                                        </p:attrNameLst>
                                      </p:cBhvr>
                                      <p:tavLst>
                                        <p:tav tm="0">
                                          <p:val>
                                            <p:strVal val="#ppt_x+0.4"/>
                                          </p:val>
                                        </p:tav>
                                        <p:tav tm="100000">
                                          <p:val>
                                            <p:strVal val="#ppt_x-0.05"/>
                                          </p:val>
                                        </p:tav>
                                      </p:tavLst>
                                    </p:anim>
                                    <p:anim calcmode="lin" valueType="num">
                                      <p:cBhvr>
                                        <p:cTn id="87" dur="800" decel="100000" fill="hold"/>
                                        <p:tgtEl>
                                          <p:spTgt spid="6"/>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30" presetClass="entr" presetSubtype="0" fill="hold" grpId="0" nodeType="clickEffect">
                                  <p:stCondLst>
                                    <p:cond delay="0"/>
                                  </p:stCondLst>
                                  <p:childTnLst>
                                    <p:set>
                                      <p:cBhvr>
                                        <p:cTn id="93" dur="1" fill="hold">
                                          <p:stCondLst>
                                            <p:cond delay="0"/>
                                          </p:stCondLst>
                                        </p:cTn>
                                        <p:tgtEl>
                                          <p:spTgt spid="9241"/>
                                        </p:tgtEl>
                                        <p:attrNameLst>
                                          <p:attrName>style.visibility</p:attrName>
                                        </p:attrNameLst>
                                      </p:cBhvr>
                                      <p:to>
                                        <p:strVal val="visible"/>
                                      </p:to>
                                    </p:set>
                                    <p:animEffect transition="in" filter="fade">
                                      <p:cBhvr>
                                        <p:cTn id="94" dur="800" decel="100000"/>
                                        <p:tgtEl>
                                          <p:spTgt spid="9241"/>
                                        </p:tgtEl>
                                      </p:cBhvr>
                                    </p:animEffect>
                                    <p:anim calcmode="lin" valueType="num">
                                      <p:cBhvr>
                                        <p:cTn id="95" dur="800" decel="100000" fill="hold"/>
                                        <p:tgtEl>
                                          <p:spTgt spid="9241"/>
                                        </p:tgtEl>
                                        <p:attrNameLst>
                                          <p:attrName>style.rotation</p:attrName>
                                        </p:attrNameLst>
                                      </p:cBhvr>
                                      <p:tavLst>
                                        <p:tav tm="0">
                                          <p:val>
                                            <p:fltVal val="-90"/>
                                          </p:val>
                                        </p:tav>
                                        <p:tav tm="100000">
                                          <p:val>
                                            <p:fltVal val="0"/>
                                          </p:val>
                                        </p:tav>
                                      </p:tavLst>
                                    </p:anim>
                                    <p:anim calcmode="lin" valueType="num">
                                      <p:cBhvr>
                                        <p:cTn id="96" dur="800" decel="100000" fill="hold"/>
                                        <p:tgtEl>
                                          <p:spTgt spid="9241"/>
                                        </p:tgtEl>
                                        <p:attrNameLst>
                                          <p:attrName>ppt_x</p:attrName>
                                        </p:attrNameLst>
                                      </p:cBhvr>
                                      <p:tavLst>
                                        <p:tav tm="0">
                                          <p:val>
                                            <p:strVal val="#ppt_x+0.4"/>
                                          </p:val>
                                        </p:tav>
                                        <p:tav tm="100000">
                                          <p:val>
                                            <p:strVal val="#ppt_x-0.05"/>
                                          </p:val>
                                        </p:tav>
                                      </p:tavLst>
                                    </p:anim>
                                    <p:anim calcmode="lin" valueType="num">
                                      <p:cBhvr>
                                        <p:cTn id="97" dur="800" decel="100000" fill="hold"/>
                                        <p:tgtEl>
                                          <p:spTgt spid="9241"/>
                                        </p:tgtEl>
                                        <p:attrNameLst>
                                          <p:attrName>ppt_y</p:attrName>
                                        </p:attrNameLst>
                                      </p:cBhvr>
                                      <p:tavLst>
                                        <p:tav tm="0">
                                          <p:val>
                                            <p:strVal val="#ppt_y-0.4"/>
                                          </p:val>
                                        </p:tav>
                                        <p:tav tm="100000">
                                          <p:val>
                                            <p:strVal val="#ppt_y+0.1"/>
                                          </p:val>
                                        </p:tav>
                                      </p:tavLst>
                                    </p:anim>
                                    <p:anim calcmode="lin" valueType="num">
                                      <p:cBhvr>
                                        <p:cTn id="98" dur="200" accel="100000" fill="hold">
                                          <p:stCondLst>
                                            <p:cond delay="800"/>
                                          </p:stCondLst>
                                        </p:cTn>
                                        <p:tgtEl>
                                          <p:spTgt spid="9241"/>
                                        </p:tgtEl>
                                        <p:attrNameLst>
                                          <p:attrName>ppt_x</p:attrName>
                                        </p:attrNameLst>
                                      </p:cBhvr>
                                      <p:tavLst>
                                        <p:tav tm="0">
                                          <p:val>
                                            <p:strVal val="#ppt_x-0.05"/>
                                          </p:val>
                                        </p:tav>
                                        <p:tav tm="100000">
                                          <p:val>
                                            <p:strVal val="#ppt_x"/>
                                          </p:val>
                                        </p:tav>
                                      </p:tavLst>
                                    </p:anim>
                                    <p:anim calcmode="lin" valueType="num">
                                      <p:cBhvr>
                                        <p:cTn id="99" dur="200" accel="100000" fill="hold">
                                          <p:stCondLst>
                                            <p:cond delay="800"/>
                                          </p:stCondLst>
                                        </p:cTn>
                                        <p:tgtEl>
                                          <p:spTgt spid="924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9229" grpId="0"/>
      <p:bldP spid="9235" grpId="0"/>
      <p:bldP spid="9241" grpId="0"/>
      <p:bldP spid="92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28800" y="6435726"/>
            <a:ext cx="5940425"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z="2000" smtClean="0"/>
              <a:pPr/>
              <a:t>15</a:t>
            </a:fld>
            <a:endParaRPr lang="en-US" dirty="0"/>
          </a:p>
        </p:txBody>
      </p:sp>
      <p:sp>
        <p:nvSpPr>
          <p:cNvPr id="5" name="TextBox 4"/>
          <p:cNvSpPr txBox="1"/>
          <p:nvPr/>
        </p:nvSpPr>
        <p:spPr>
          <a:xfrm>
            <a:off x="768751" y="3047953"/>
            <a:ext cx="7904194" cy="1477328"/>
          </a:xfrm>
          <a:prstGeom prst="rect">
            <a:avLst/>
          </a:prstGeom>
          <a:gradFill>
            <a:gsLst>
              <a:gs pos="55000">
                <a:schemeClr val="accent2">
                  <a:lumMod val="40000"/>
                  <a:lumOff val="60000"/>
                </a:schemeClr>
              </a:gs>
              <a:gs pos="72000">
                <a:schemeClr val="accent2">
                  <a:lumMod val="105000"/>
                  <a:satMod val="103000"/>
                  <a:tint val="73000"/>
                </a:schemeClr>
              </a:gs>
              <a:gs pos="100000">
                <a:schemeClr val="accent2">
                  <a:lumMod val="105000"/>
                  <a:satMod val="109000"/>
                  <a:tint val="81000"/>
                </a:schemeClr>
              </a:gs>
            </a:gsLst>
          </a:gradFill>
          <a:effectLst>
            <a:glow rad="63500">
              <a:schemeClr val="accent5">
                <a:satMod val="175000"/>
                <a:alpha val="40000"/>
              </a:schemeClr>
            </a:glo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bn-IN" sz="4500" dirty="0">
                <a:latin typeface="NikoshBAN" panose="02000000000000000000" pitchFamily="2" charset="0"/>
                <a:cs typeface="NikoshBAN" panose="02000000000000000000" pitchFamily="2" charset="0"/>
              </a:rPr>
              <a:t>কবির </a:t>
            </a:r>
            <a:r>
              <a:rPr lang="bn-IN" sz="4500" dirty="0" smtClean="0">
                <a:latin typeface="NikoshBAN" panose="02000000000000000000" pitchFamily="2" charset="0"/>
                <a:cs typeface="NikoshBAN" panose="02000000000000000000" pitchFamily="2" charset="0"/>
              </a:rPr>
              <a:t>জন্মস্থান,</a:t>
            </a:r>
            <a:r>
              <a:rPr lang="en-US" sz="4500" dirty="0">
                <a:latin typeface="NikoshBAN" panose="02000000000000000000" pitchFamily="2" charset="0"/>
                <a:cs typeface="NikoshBAN" panose="02000000000000000000" pitchFamily="2" charset="0"/>
              </a:rPr>
              <a:t> </a:t>
            </a:r>
            <a:r>
              <a:rPr lang="bn-IN" sz="4500" dirty="0" smtClean="0">
                <a:latin typeface="NikoshBAN" panose="02000000000000000000" pitchFamily="2" charset="0"/>
                <a:cs typeface="NikoshBAN" panose="02000000000000000000" pitchFamily="2" charset="0"/>
              </a:rPr>
              <a:t>জন্মসাল,</a:t>
            </a:r>
            <a:r>
              <a:rPr lang="en-US" sz="4500" dirty="0" smtClean="0">
                <a:latin typeface="NikoshBAN" panose="02000000000000000000" pitchFamily="2" charset="0"/>
                <a:cs typeface="NikoshBAN" panose="02000000000000000000" pitchFamily="2" charset="0"/>
              </a:rPr>
              <a:t> </a:t>
            </a:r>
            <a:r>
              <a:rPr lang="bn-IN" sz="4500" dirty="0" smtClean="0">
                <a:latin typeface="NikoshBAN" panose="02000000000000000000" pitchFamily="2" charset="0"/>
                <a:cs typeface="NikoshBAN" panose="02000000000000000000" pitchFamily="2" charset="0"/>
              </a:rPr>
              <a:t>কর্মজীবন</a:t>
            </a:r>
            <a:r>
              <a:rPr lang="bn-IN" sz="4500" dirty="0">
                <a:latin typeface="NikoshBAN" panose="02000000000000000000" pitchFamily="2" charset="0"/>
                <a:cs typeface="NikoshBAN" panose="02000000000000000000" pitchFamily="2" charset="0"/>
              </a:rPr>
              <a:t>, পুরস্কার, কিশোরগ্রন্থ ও </a:t>
            </a:r>
            <a:r>
              <a:rPr lang="bn-BD" sz="4500" dirty="0">
                <a:latin typeface="NikoshBAN" panose="02000000000000000000" pitchFamily="2" charset="0"/>
                <a:cs typeface="NikoshBAN" panose="02000000000000000000" pitchFamily="2" charset="0"/>
              </a:rPr>
              <a:t>কাব্যগ্রন্থ</a:t>
            </a:r>
            <a:r>
              <a:rPr lang="bn-IN" sz="4500" dirty="0">
                <a:latin typeface="NikoshBAN" panose="02000000000000000000" pitchFamily="2" charset="0"/>
                <a:cs typeface="NikoshBAN" panose="02000000000000000000" pitchFamily="2" charset="0"/>
              </a:rPr>
              <a:t> সমূহের নাম লিখ</a:t>
            </a:r>
            <a:r>
              <a:rPr lang="en-US" sz="4500" dirty="0">
                <a:latin typeface="NikoshBAN" panose="02000000000000000000" pitchFamily="2" charset="0"/>
                <a:cs typeface="NikoshBAN" panose="02000000000000000000" pitchFamily="2" charset="0"/>
              </a:rPr>
              <a:t>।  </a:t>
            </a:r>
            <a:r>
              <a:rPr lang="bn-IN" sz="4500" dirty="0">
                <a:latin typeface="NikoshBAN" panose="02000000000000000000" pitchFamily="2" charset="0"/>
                <a:cs typeface="NikoshBAN" panose="02000000000000000000" pitchFamily="2" charset="0"/>
              </a:rPr>
              <a:t> </a:t>
            </a:r>
            <a:endParaRPr lang="en-US" sz="4500" dirty="0">
              <a:latin typeface="NikoshBAN" panose="02000000000000000000" pitchFamily="2" charset="0"/>
              <a:cs typeface="NikoshBAN" panose="02000000000000000000" pitchFamily="2" charset="0"/>
            </a:endParaRPr>
          </a:p>
        </p:txBody>
      </p:sp>
      <p:sp>
        <p:nvSpPr>
          <p:cNvPr id="6" name="TextBox 5"/>
          <p:cNvSpPr txBox="1"/>
          <p:nvPr/>
        </p:nvSpPr>
        <p:spPr>
          <a:xfrm>
            <a:off x="2511464" y="827577"/>
            <a:ext cx="3979014" cy="1419619"/>
          </a:xfrm>
          <a:prstGeom prst="rect">
            <a:avLst/>
          </a:prstGeom>
          <a:solidFill>
            <a:schemeClr val="accent4">
              <a:lumMod val="20000"/>
              <a:lumOff val="80000"/>
            </a:schemeClr>
          </a:solidFill>
          <a:ln>
            <a:solidFill>
              <a:srgbClr val="92D050"/>
            </a:solid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bn-IN" sz="8625"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একক কাজ </a:t>
            </a:r>
            <a:endParaRPr lang="en-US" sz="8625"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40297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edg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207992"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746913" y="6435726"/>
            <a:ext cx="6022312"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z="2400" smtClean="0"/>
              <a:pPr/>
              <a:t>16</a:t>
            </a:fld>
            <a:endParaRPr lang="en-US" dirty="0"/>
          </a:p>
        </p:txBody>
      </p:sp>
      <p:sp>
        <p:nvSpPr>
          <p:cNvPr id="15" name="Explosion 2 14"/>
          <p:cNvSpPr/>
          <p:nvPr/>
        </p:nvSpPr>
        <p:spPr>
          <a:xfrm>
            <a:off x="2840341" y="2421135"/>
            <a:ext cx="3032832" cy="2339926"/>
          </a:xfrm>
          <a:prstGeom prst="irregularSeal2">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300" dirty="0">
                <a:latin typeface="NikoshBAN" panose="02000000000000000000" pitchFamily="2" charset="0"/>
                <a:cs typeface="NikoshBAN" panose="02000000000000000000" pitchFamily="2" charset="0"/>
              </a:rPr>
              <a:t>হুমায়ুন আজাদ </a:t>
            </a:r>
            <a:endParaRPr lang="en-US" sz="3300" dirty="0">
              <a:latin typeface="NikoshBAN" panose="02000000000000000000" pitchFamily="2" charset="0"/>
              <a:cs typeface="NikoshBAN" panose="02000000000000000000" pitchFamily="2" charset="0"/>
            </a:endParaRPr>
          </a:p>
        </p:txBody>
      </p:sp>
      <p:sp>
        <p:nvSpPr>
          <p:cNvPr id="16" name="TextBox 15"/>
          <p:cNvSpPr txBox="1"/>
          <p:nvPr/>
        </p:nvSpPr>
        <p:spPr>
          <a:xfrm>
            <a:off x="3747462" y="1259101"/>
            <a:ext cx="1514004" cy="1061829"/>
          </a:xfrm>
          <a:prstGeom prst="rect">
            <a:avLst/>
          </a:prstGeom>
          <a:solidFill>
            <a:srgbClr val="99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bn-BD" sz="3600" b="1" u="sng" dirty="0">
                <a:solidFill>
                  <a:srgbClr val="002060"/>
                </a:solidFill>
                <a:latin typeface="NikoshBAN" panose="02000000000000000000" pitchFamily="2" charset="0"/>
                <a:cs typeface="NikoshBAN" panose="02000000000000000000" pitchFamily="2" charset="0"/>
              </a:rPr>
              <a:t>জন্ম</a:t>
            </a:r>
            <a:r>
              <a:rPr lang="bn-BD" sz="2100" dirty="0">
                <a:latin typeface="NikoshBAN" panose="02000000000000000000" pitchFamily="2" charset="0"/>
                <a:cs typeface="NikoshBAN" panose="02000000000000000000" pitchFamily="2" charset="0"/>
              </a:rPr>
              <a:t> </a:t>
            </a:r>
            <a:endParaRPr lang="en-US" sz="2100" dirty="0">
              <a:latin typeface="NikoshBAN" panose="02000000000000000000" pitchFamily="2" charset="0"/>
              <a:cs typeface="NikoshBAN" panose="02000000000000000000" pitchFamily="2" charset="0"/>
            </a:endParaRPr>
          </a:p>
          <a:p>
            <a:r>
              <a:rPr lang="bn-BD" sz="2700" dirty="0">
                <a:latin typeface="NikoshBAN" panose="02000000000000000000" pitchFamily="2" charset="0"/>
                <a:cs typeface="NikoshBAN" panose="02000000000000000000" pitchFamily="2" charset="0"/>
              </a:rPr>
              <a:t>১৯৪৭ সালে </a:t>
            </a:r>
            <a:endParaRPr lang="en-US" sz="2700" dirty="0">
              <a:latin typeface="NikoshBAN" panose="02000000000000000000" pitchFamily="2" charset="0"/>
              <a:cs typeface="NikoshBAN" panose="02000000000000000000" pitchFamily="2" charset="0"/>
            </a:endParaRPr>
          </a:p>
        </p:txBody>
      </p:sp>
      <p:sp>
        <p:nvSpPr>
          <p:cNvPr id="17" name="TextBox 16"/>
          <p:cNvSpPr txBox="1"/>
          <p:nvPr/>
        </p:nvSpPr>
        <p:spPr>
          <a:xfrm>
            <a:off x="5947366" y="1315297"/>
            <a:ext cx="2823471" cy="147732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bn-BD" sz="3600" b="1" u="sng" dirty="0">
                <a:solidFill>
                  <a:srgbClr val="FFFF00"/>
                </a:solidFill>
                <a:latin typeface="NikoshBAN" panose="02000000000000000000" pitchFamily="2" charset="0"/>
                <a:cs typeface="NikoshBAN" panose="02000000000000000000" pitchFamily="2" charset="0"/>
              </a:rPr>
              <a:t>জন্মস্থান </a:t>
            </a:r>
          </a:p>
          <a:p>
            <a:r>
              <a:rPr lang="bn-BD" sz="2700" dirty="0">
                <a:latin typeface="NikoshBAN" panose="02000000000000000000" pitchFamily="2" charset="0"/>
                <a:cs typeface="NikoshBAN" panose="02000000000000000000" pitchFamily="2" charset="0"/>
              </a:rPr>
              <a:t>মুন্সিগঞ্জ</a:t>
            </a:r>
            <a:r>
              <a:rPr lang="bn-BD" sz="2700" dirty="0" smtClean="0">
                <a:latin typeface="NikoshBAN" panose="02000000000000000000" pitchFamily="2" charset="0"/>
                <a:cs typeface="NikoshBAN" panose="02000000000000000000" pitchFamily="2" charset="0"/>
              </a:rPr>
              <a:t>, শ্রীনগর, রাড়িখাল </a:t>
            </a:r>
            <a:endParaRPr lang="en-US" sz="2700" dirty="0">
              <a:latin typeface="NikoshBAN" panose="02000000000000000000" pitchFamily="2" charset="0"/>
              <a:cs typeface="NikoshBAN" panose="02000000000000000000" pitchFamily="2" charset="0"/>
            </a:endParaRPr>
          </a:p>
        </p:txBody>
      </p:sp>
      <p:sp>
        <p:nvSpPr>
          <p:cNvPr id="18" name="TextBox 17"/>
          <p:cNvSpPr txBox="1"/>
          <p:nvPr/>
        </p:nvSpPr>
        <p:spPr>
          <a:xfrm>
            <a:off x="5898885" y="2620655"/>
            <a:ext cx="2999454" cy="1985159"/>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a:innerShdw blurRad="114300">
              <a:prstClr val="black"/>
            </a:innerShdw>
          </a:effectLst>
        </p:spPr>
        <p:txBody>
          <a:bodyPr wrap="square" rtlCol="0">
            <a:spAutoFit/>
          </a:bodyPr>
          <a:lstStyle/>
          <a:p>
            <a:pPr algn="ctr"/>
            <a:r>
              <a:rPr lang="bn-BD" sz="3300" b="1" u="sng" dirty="0">
                <a:solidFill>
                  <a:srgbClr val="00B050"/>
                </a:solidFill>
                <a:latin typeface="NikoshBAN" panose="02000000000000000000" pitchFamily="2" charset="0"/>
                <a:cs typeface="NikoshBAN" panose="02000000000000000000" pitchFamily="2" charset="0"/>
              </a:rPr>
              <a:t>কর্মজীবন </a:t>
            </a:r>
          </a:p>
          <a:p>
            <a:r>
              <a:rPr lang="bn-BD" sz="3000" dirty="0">
                <a:latin typeface="NikoshBAN" panose="02000000000000000000" pitchFamily="2" charset="0"/>
                <a:cs typeface="NikoshBAN" panose="02000000000000000000" pitchFamily="2" charset="0"/>
              </a:rPr>
              <a:t>ঢাকা বিশ্ববিদ্যালয়ের বাংলা বিভাগের অধ্যাপক</a:t>
            </a:r>
            <a:endParaRPr lang="en-US" sz="3000" dirty="0">
              <a:latin typeface="NikoshBAN" panose="02000000000000000000" pitchFamily="2" charset="0"/>
              <a:cs typeface="NikoshBAN" panose="02000000000000000000" pitchFamily="2" charset="0"/>
            </a:endParaRPr>
          </a:p>
        </p:txBody>
      </p:sp>
      <p:sp>
        <p:nvSpPr>
          <p:cNvPr id="19" name="TextBox 18"/>
          <p:cNvSpPr txBox="1"/>
          <p:nvPr/>
        </p:nvSpPr>
        <p:spPr>
          <a:xfrm>
            <a:off x="6150467" y="4832630"/>
            <a:ext cx="2417270" cy="1431161"/>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glow rad="101600">
              <a:schemeClr val="accent5">
                <a:satMod val="175000"/>
                <a:alpha val="40000"/>
              </a:schemeClr>
            </a:glow>
          </a:effectLst>
        </p:spPr>
        <p:txBody>
          <a:bodyPr wrap="square" rtlCol="0">
            <a:spAutoFit/>
          </a:bodyPr>
          <a:lstStyle/>
          <a:p>
            <a:r>
              <a:rPr lang="bn-BD" sz="3300" b="1" u="sng" dirty="0">
                <a:solidFill>
                  <a:srgbClr val="002060"/>
                </a:solidFill>
                <a:latin typeface="NikoshBAN" panose="02000000000000000000" pitchFamily="2" charset="0"/>
                <a:cs typeface="NikoshBAN" panose="02000000000000000000" pitchFamily="2" charset="0"/>
              </a:rPr>
              <a:t>কিশোরদের গ্রন্থ </a:t>
            </a:r>
            <a:endParaRPr lang="en-US" sz="3300" b="1" u="sng" dirty="0">
              <a:solidFill>
                <a:srgbClr val="002060"/>
              </a:solidFill>
              <a:latin typeface="NikoshBAN" panose="02000000000000000000" pitchFamily="2" charset="0"/>
              <a:cs typeface="NikoshBAN" panose="02000000000000000000" pitchFamily="2" charset="0"/>
            </a:endParaRPr>
          </a:p>
          <a:p>
            <a:r>
              <a:rPr lang="bn-BD" sz="2700" dirty="0">
                <a:latin typeface="NikoshBAN" panose="02000000000000000000" pitchFamily="2" charset="0"/>
                <a:cs typeface="NikoshBAN" panose="02000000000000000000" pitchFamily="2" charset="0"/>
              </a:rPr>
              <a:t>লালনীল দীপাবলি,</a:t>
            </a:r>
          </a:p>
          <a:p>
            <a:r>
              <a:rPr lang="bn-BD" sz="2700" dirty="0">
                <a:latin typeface="NikoshBAN" panose="02000000000000000000" pitchFamily="2" charset="0"/>
                <a:cs typeface="NikoshBAN" panose="02000000000000000000" pitchFamily="2" charset="0"/>
              </a:rPr>
              <a:t>কত নদী সরোবর </a:t>
            </a:r>
            <a:endParaRPr lang="en-US" sz="2700" dirty="0">
              <a:latin typeface="NikoshBAN" panose="02000000000000000000" pitchFamily="2" charset="0"/>
              <a:cs typeface="NikoshBAN" panose="02000000000000000000" pitchFamily="2" charset="0"/>
            </a:endParaRPr>
          </a:p>
        </p:txBody>
      </p:sp>
      <p:sp>
        <p:nvSpPr>
          <p:cNvPr id="20" name="TextBox 19"/>
          <p:cNvSpPr txBox="1"/>
          <p:nvPr/>
        </p:nvSpPr>
        <p:spPr>
          <a:xfrm>
            <a:off x="3181093" y="4882813"/>
            <a:ext cx="2396260" cy="1431161"/>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a:glow rad="228600">
              <a:schemeClr val="accent4">
                <a:satMod val="175000"/>
                <a:alpha val="40000"/>
              </a:schemeClr>
            </a:glow>
          </a:effectLst>
        </p:spPr>
        <p:txBody>
          <a:bodyPr wrap="square" rtlCol="0">
            <a:spAutoFit/>
          </a:bodyPr>
          <a:lstStyle/>
          <a:p>
            <a:r>
              <a:rPr lang="en-US" sz="3300" b="1" dirty="0">
                <a:solidFill>
                  <a:schemeClr val="accent6">
                    <a:lumMod val="50000"/>
                  </a:schemeClr>
                </a:solidFill>
                <a:latin typeface="NikoshBAN" panose="02000000000000000000" pitchFamily="2" charset="0"/>
                <a:cs typeface="NikoshBAN" panose="02000000000000000000" pitchFamily="2" charset="0"/>
              </a:rPr>
              <a:t>     </a:t>
            </a:r>
            <a:r>
              <a:rPr lang="bn-BD" sz="3300" b="1" u="sng" dirty="0">
                <a:solidFill>
                  <a:schemeClr val="accent6">
                    <a:lumMod val="50000"/>
                  </a:schemeClr>
                </a:solidFill>
                <a:latin typeface="NikoshBAN" panose="02000000000000000000" pitchFamily="2" charset="0"/>
                <a:cs typeface="NikoshBAN" panose="02000000000000000000" pitchFamily="2" charset="0"/>
              </a:rPr>
              <a:t>কাব্যগ্রন্থ </a:t>
            </a:r>
          </a:p>
          <a:p>
            <a:r>
              <a:rPr lang="bn-BD" sz="2700" dirty="0">
                <a:latin typeface="NikoshBAN" panose="02000000000000000000" pitchFamily="2" charset="0"/>
                <a:cs typeface="NikoshBAN" panose="02000000000000000000" pitchFamily="2" charset="0"/>
              </a:rPr>
              <a:t>অলৌকিক ইস্টিমার, জ্বলো চিতাবাঘ </a:t>
            </a:r>
            <a:endParaRPr lang="en-US" sz="2700" dirty="0">
              <a:latin typeface="NikoshBAN" panose="02000000000000000000" pitchFamily="2" charset="0"/>
              <a:cs typeface="NikoshBAN" panose="02000000000000000000" pitchFamily="2" charset="0"/>
            </a:endParaRPr>
          </a:p>
        </p:txBody>
      </p:sp>
      <p:sp>
        <p:nvSpPr>
          <p:cNvPr id="21" name="TextBox 20"/>
          <p:cNvSpPr txBox="1"/>
          <p:nvPr/>
        </p:nvSpPr>
        <p:spPr>
          <a:xfrm>
            <a:off x="482290" y="3259632"/>
            <a:ext cx="2112220" cy="1107996"/>
          </a:xfrm>
          <a:prstGeom prst="rect">
            <a:avLst/>
          </a:prstGeom>
          <a:solidFill>
            <a:schemeClr val="accent2">
              <a:lumMod val="60000"/>
              <a:lumOff val="40000"/>
            </a:schemeClr>
          </a:solidFill>
          <a:effectLst>
            <a:glow rad="101600">
              <a:schemeClr val="accent1">
                <a:satMod val="175000"/>
                <a:alpha val="40000"/>
              </a:schemeClr>
            </a:glow>
          </a:effectLst>
        </p:spPr>
        <p:txBody>
          <a:bodyPr wrap="square" rtlCol="0">
            <a:spAutoFit/>
          </a:bodyPr>
          <a:lstStyle/>
          <a:p>
            <a:pPr algn="ctr"/>
            <a:r>
              <a:rPr lang="bn-BD" sz="3600" b="1" u="sng" dirty="0">
                <a:solidFill>
                  <a:srgbClr val="00B050"/>
                </a:solidFill>
                <a:latin typeface="NikoshBAN" panose="02000000000000000000" pitchFamily="2" charset="0"/>
                <a:cs typeface="NikoshBAN" panose="02000000000000000000" pitchFamily="2" charset="0"/>
              </a:rPr>
              <a:t>পুরস্কার </a:t>
            </a:r>
            <a:endParaRPr lang="en-US" sz="3000" dirty="0">
              <a:latin typeface="NikoshBAN" panose="02000000000000000000" pitchFamily="2" charset="0"/>
              <a:cs typeface="NikoshBAN" panose="02000000000000000000" pitchFamily="2" charset="0"/>
            </a:endParaRPr>
          </a:p>
          <a:p>
            <a:r>
              <a:rPr lang="bn-BD" sz="3000" dirty="0">
                <a:latin typeface="NikoshBAN" panose="02000000000000000000" pitchFamily="2" charset="0"/>
                <a:cs typeface="NikoshBAN" panose="02000000000000000000" pitchFamily="2" charset="0"/>
              </a:rPr>
              <a:t>বাংলা একাডেমী</a:t>
            </a:r>
            <a:endParaRPr lang="en-US" sz="3000" dirty="0">
              <a:latin typeface="NikoshBAN" panose="02000000000000000000" pitchFamily="2" charset="0"/>
              <a:cs typeface="NikoshBAN" panose="02000000000000000000" pitchFamily="2" charset="0"/>
            </a:endParaRPr>
          </a:p>
        </p:txBody>
      </p:sp>
      <p:sp>
        <p:nvSpPr>
          <p:cNvPr id="22" name="TextBox 21"/>
          <p:cNvSpPr txBox="1"/>
          <p:nvPr/>
        </p:nvSpPr>
        <p:spPr>
          <a:xfrm>
            <a:off x="179644" y="1259101"/>
            <a:ext cx="3134538" cy="1638910"/>
          </a:xfrm>
          <a:prstGeom prst="rect">
            <a:avLst/>
          </a:prstGeom>
          <a:solidFill>
            <a:schemeClr val="accent1">
              <a:lumMod val="20000"/>
              <a:lumOff val="80000"/>
            </a:schemeClr>
          </a:solidFill>
          <a:scene3d>
            <a:camera prst="orthographicFront"/>
            <a:lightRig rig="threePt" dir="t"/>
          </a:scene3d>
          <a:sp3d>
            <a:bevelT w="165100" prst="coolSlant"/>
          </a:sp3d>
        </p:spPr>
        <p:txBody>
          <a:bodyPr wrap="square" rtlCol="0">
            <a:spAutoFit/>
          </a:bodyPr>
          <a:lstStyle/>
          <a:p>
            <a:pPr algn="ctr"/>
            <a:r>
              <a:rPr lang="bn-BD" sz="4050" b="1" u="sng" dirty="0">
                <a:solidFill>
                  <a:srgbClr val="002060"/>
                </a:solidFill>
                <a:latin typeface="NikoshBAN" panose="02000000000000000000" pitchFamily="2" charset="0"/>
                <a:cs typeface="NikoshBAN" panose="02000000000000000000" pitchFamily="2" charset="0"/>
              </a:rPr>
              <a:t>মৃত্যু </a:t>
            </a:r>
            <a:endParaRPr lang="en-US" sz="4050" b="1" u="sng" dirty="0">
              <a:solidFill>
                <a:srgbClr val="002060"/>
              </a:solidFill>
              <a:latin typeface="NikoshBAN" panose="02000000000000000000" pitchFamily="2" charset="0"/>
              <a:cs typeface="NikoshBAN" panose="02000000000000000000" pitchFamily="2" charset="0"/>
            </a:endParaRPr>
          </a:p>
          <a:p>
            <a:r>
              <a:rPr lang="bn-BD" sz="3000" dirty="0">
                <a:latin typeface="NikoshBAN" panose="02000000000000000000" pitchFamily="2" charset="0"/>
                <a:cs typeface="NikoshBAN" panose="02000000000000000000" pitchFamily="2" charset="0"/>
              </a:rPr>
              <a:t>২০০৪ সালের ১২ই </a:t>
            </a:r>
            <a:r>
              <a:rPr lang="bn-BD" sz="3000" dirty="0" smtClean="0">
                <a:latin typeface="NikoshBAN" panose="02000000000000000000" pitchFamily="2" charset="0"/>
                <a:cs typeface="NikoshBAN" panose="02000000000000000000" pitchFamily="2" charset="0"/>
              </a:rPr>
              <a:t>আগস্ট </a:t>
            </a:r>
            <a:r>
              <a:rPr lang="bn-BD" sz="3000" dirty="0">
                <a:latin typeface="NikoshBAN" panose="02000000000000000000" pitchFamily="2" charset="0"/>
                <a:cs typeface="NikoshBAN" panose="02000000000000000000" pitchFamily="2" charset="0"/>
              </a:rPr>
              <a:t>জার্মানির মিউনিখে  </a:t>
            </a:r>
            <a:endParaRPr lang="en-US" sz="3000" dirty="0">
              <a:latin typeface="NikoshBAN" panose="02000000000000000000" pitchFamily="2" charset="0"/>
              <a:cs typeface="NikoshBAN" panose="02000000000000000000" pitchFamily="2" charset="0"/>
            </a:endParaRPr>
          </a:p>
        </p:txBody>
      </p:sp>
      <p:sp>
        <p:nvSpPr>
          <p:cNvPr id="23" name="TextBox 22"/>
          <p:cNvSpPr txBox="1"/>
          <p:nvPr/>
        </p:nvSpPr>
        <p:spPr>
          <a:xfrm>
            <a:off x="442446" y="4686097"/>
            <a:ext cx="2141262" cy="1431161"/>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scene3d>
            <a:camera prst="orthographicFront"/>
            <a:lightRig rig="threePt" dir="t"/>
          </a:scene3d>
          <a:sp3d>
            <a:bevelT/>
          </a:sp3d>
        </p:spPr>
        <p:txBody>
          <a:bodyPr wrap="square" rtlCol="0">
            <a:spAutoFit/>
          </a:bodyPr>
          <a:lstStyle/>
          <a:p>
            <a:pPr algn="ctr"/>
            <a:r>
              <a:rPr lang="bn-BD" sz="2700" dirty="0">
                <a:latin typeface="NikoshBAN" panose="02000000000000000000" pitchFamily="2" charset="0"/>
                <a:cs typeface="NikoshBAN" panose="02000000000000000000" pitchFamily="2" charset="0"/>
              </a:rPr>
              <a:t> </a:t>
            </a:r>
            <a:r>
              <a:rPr lang="bn-BD" sz="3300" b="1" u="sng" dirty="0">
                <a:solidFill>
                  <a:srgbClr val="C00000"/>
                </a:solidFill>
                <a:latin typeface="NikoshBAN" panose="02000000000000000000" pitchFamily="2" charset="0"/>
                <a:cs typeface="NikoshBAN" panose="02000000000000000000" pitchFamily="2" charset="0"/>
              </a:rPr>
              <a:t>খ্যাতি অর্জন </a:t>
            </a:r>
          </a:p>
          <a:p>
            <a:r>
              <a:rPr lang="bn-BD" sz="2700" dirty="0">
                <a:latin typeface="NikoshBAN" panose="02000000000000000000" pitchFamily="2" charset="0"/>
                <a:cs typeface="NikoshBAN" panose="02000000000000000000" pitchFamily="2" charset="0"/>
              </a:rPr>
              <a:t>ভাষা ও সাহিত্যের গবেষক হিসাবে </a:t>
            </a:r>
            <a:endParaRPr lang="en-US" sz="27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23409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80">
                                          <p:stCondLst>
                                            <p:cond delay="0"/>
                                          </p:stCondLst>
                                        </p:cTn>
                                        <p:tgtEl>
                                          <p:spTgt spid="17"/>
                                        </p:tgtEl>
                                      </p:cBhvr>
                                    </p:animEffect>
                                    <p:anim calcmode="lin" valueType="num">
                                      <p:cBhvr>
                                        <p:cTn id="1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 dur="26">
                                          <p:stCondLst>
                                            <p:cond delay="650"/>
                                          </p:stCondLst>
                                        </p:cTn>
                                        <p:tgtEl>
                                          <p:spTgt spid="17"/>
                                        </p:tgtEl>
                                      </p:cBhvr>
                                      <p:to x="100000" y="60000"/>
                                    </p:animScale>
                                    <p:animScale>
                                      <p:cBhvr>
                                        <p:cTn id="24" dur="166" decel="50000">
                                          <p:stCondLst>
                                            <p:cond delay="676"/>
                                          </p:stCondLst>
                                        </p:cTn>
                                        <p:tgtEl>
                                          <p:spTgt spid="17"/>
                                        </p:tgtEl>
                                      </p:cBhvr>
                                      <p:to x="100000" y="100000"/>
                                    </p:animScale>
                                    <p:animScale>
                                      <p:cBhvr>
                                        <p:cTn id="25" dur="26">
                                          <p:stCondLst>
                                            <p:cond delay="1312"/>
                                          </p:stCondLst>
                                        </p:cTn>
                                        <p:tgtEl>
                                          <p:spTgt spid="17"/>
                                        </p:tgtEl>
                                      </p:cBhvr>
                                      <p:to x="100000" y="80000"/>
                                    </p:animScale>
                                    <p:animScale>
                                      <p:cBhvr>
                                        <p:cTn id="26" dur="166" decel="50000">
                                          <p:stCondLst>
                                            <p:cond delay="1338"/>
                                          </p:stCondLst>
                                        </p:cTn>
                                        <p:tgtEl>
                                          <p:spTgt spid="17"/>
                                        </p:tgtEl>
                                      </p:cBhvr>
                                      <p:to x="100000" y="100000"/>
                                    </p:animScale>
                                    <p:animScale>
                                      <p:cBhvr>
                                        <p:cTn id="27" dur="26">
                                          <p:stCondLst>
                                            <p:cond delay="1642"/>
                                          </p:stCondLst>
                                        </p:cTn>
                                        <p:tgtEl>
                                          <p:spTgt spid="17"/>
                                        </p:tgtEl>
                                      </p:cBhvr>
                                      <p:to x="100000" y="90000"/>
                                    </p:animScale>
                                    <p:animScale>
                                      <p:cBhvr>
                                        <p:cTn id="28" dur="166" decel="50000">
                                          <p:stCondLst>
                                            <p:cond delay="1668"/>
                                          </p:stCondLst>
                                        </p:cTn>
                                        <p:tgtEl>
                                          <p:spTgt spid="17"/>
                                        </p:tgtEl>
                                      </p:cBhvr>
                                      <p:to x="100000" y="100000"/>
                                    </p:animScale>
                                    <p:animScale>
                                      <p:cBhvr>
                                        <p:cTn id="29" dur="26">
                                          <p:stCondLst>
                                            <p:cond delay="1808"/>
                                          </p:stCondLst>
                                        </p:cTn>
                                        <p:tgtEl>
                                          <p:spTgt spid="17"/>
                                        </p:tgtEl>
                                      </p:cBhvr>
                                      <p:to x="100000" y="95000"/>
                                    </p:animScale>
                                    <p:animScale>
                                      <p:cBhvr>
                                        <p:cTn id="30" dur="166" decel="50000">
                                          <p:stCondLst>
                                            <p:cond delay="1834"/>
                                          </p:stCondLst>
                                        </p:cTn>
                                        <p:tgtEl>
                                          <p:spTgt spid="1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900" decel="100000" fill="hold"/>
                                        <p:tgtEl>
                                          <p:spTgt spid="19"/>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1000" fill="hold"/>
                                        <p:tgtEl>
                                          <p:spTgt spid="20"/>
                                        </p:tgtEl>
                                        <p:attrNameLst>
                                          <p:attrName>ppt_w</p:attrName>
                                        </p:attrNameLst>
                                      </p:cBhvr>
                                      <p:tavLst>
                                        <p:tav tm="0">
                                          <p:val>
                                            <p:strVal val="#ppt_w+.3"/>
                                          </p:val>
                                        </p:tav>
                                        <p:tav tm="100000">
                                          <p:val>
                                            <p:strVal val="#ppt_w"/>
                                          </p:val>
                                        </p:tav>
                                      </p:tavLst>
                                    </p:anim>
                                    <p:anim calcmode="lin" valueType="num">
                                      <p:cBhvr>
                                        <p:cTn id="51" dur="1000" fill="hold"/>
                                        <p:tgtEl>
                                          <p:spTgt spid="20"/>
                                        </p:tgtEl>
                                        <p:attrNameLst>
                                          <p:attrName>ppt_h</p:attrName>
                                        </p:attrNameLst>
                                      </p:cBhvr>
                                      <p:tavLst>
                                        <p:tav tm="0">
                                          <p:val>
                                            <p:strVal val="#ppt_h"/>
                                          </p:val>
                                        </p:tav>
                                        <p:tav tm="100000">
                                          <p:val>
                                            <p:strVal val="#ppt_h"/>
                                          </p:val>
                                        </p:tav>
                                      </p:tavLst>
                                    </p:anim>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43"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
                                        <p:tgtEl>
                                          <p:spTgt spid="21"/>
                                        </p:tgtEl>
                                      </p:cBhvr>
                                    </p:animEffect>
                                    <p:anim calcmode="lin" valueType="num">
                                      <p:cBhvr>
                                        <p:cTn id="65" dur="400" fill="hold"/>
                                        <p:tgtEl>
                                          <p:spTgt spid="21"/>
                                        </p:tgtEl>
                                        <p:attrNameLst>
                                          <p:attrName>ppt_x</p:attrName>
                                        </p:attrNameLst>
                                      </p:cBhvr>
                                      <p:tavLst>
                                        <p:tav tm="0">
                                          <p:val>
                                            <p:strVal val="#ppt_x"/>
                                          </p:val>
                                        </p:tav>
                                        <p:tav tm="100000">
                                          <p:val>
                                            <p:strVal val="#ppt_x"/>
                                          </p:val>
                                        </p:tav>
                                      </p:tavLst>
                                    </p:anim>
                                    <p:anim calcmode="lin" valueType="num">
                                      <p:cBhvr>
                                        <p:cTn id="66" dur="400" fill="hold"/>
                                        <p:tgtEl>
                                          <p:spTgt spid="21"/>
                                        </p:tgtEl>
                                        <p:attrNameLst>
                                          <p:attrName>ppt_y</p:attrName>
                                        </p:attrNameLst>
                                      </p:cBhvr>
                                      <p:tavLst>
                                        <p:tav tm="0">
                                          <p:val>
                                            <p:strVal val="#ppt_y+0.31"/>
                                          </p:val>
                                        </p:tav>
                                        <p:tav tm="100000">
                                          <p:val>
                                            <p:strVal val="#ppt_y+0.31"/>
                                          </p:val>
                                        </p:tav>
                                      </p:tavLst>
                                    </p:anim>
                                    <p:anim calcmode="lin" valueType="num">
                                      <p:cBhvr>
                                        <p:cTn id="67"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8"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678675" y="6435726"/>
            <a:ext cx="6090550"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17</a:t>
            </a:fld>
            <a:endParaRPr lang="en-US" dirty="0"/>
          </a:p>
        </p:txBody>
      </p:sp>
      <p:sp>
        <p:nvSpPr>
          <p:cNvPr id="5" name="Rounded Rectangle 4"/>
          <p:cNvSpPr/>
          <p:nvPr/>
        </p:nvSpPr>
        <p:spPr>
          <a:xfrm>
            <a:off x="2353652" y="2370729"/>
            <a:ext cx="4852366" cy="2343056"/>
          </a:xfrm>
          <a:prstGeom prst="roundRect">
            <a:avLst/>
          </a:prstGeom>
          <a:solidFill>
            <a:schemeClr val="accent3">
              <a:lumMod val="20000"/>
              <a:lumOff val="8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115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আদর্শ</a:t>
            </a:r>
            <a:r>
              <a:rPr lang="bn-IN" sz="115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পাঠ</a:t>
            </a:r>
            <a:r>
              <a:rPr lang="bn-IN" sz="6600" b="1" dirty="0" smtClean="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6600" b="1" dirty="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09435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678675" y="6435726"/>
            <a:ext cx="6090550"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18</a:t>
            </a:fld>
            <a:endParaRPr lang="en-US" dirty="0"/>
          </a:p>
        </p:txBody>
      </p:sp>
      <p:sp>
        <p:nvSpPr>
          <p:cNvPr id="5" name="Rounded Rectangle 4"/>
          <p:cNvSpPr/>
          <p:nvPr/>
        </p:nvSpPr>
        <p:spPr>
          <a:xfrm>
            <a:off x="2353652" y="2370729"/>
            <a:ext cx="4852366" cy="2343056"/>
          </a:xfrm>
          <a:prstGeom prst="roundRect">
            <a:avLst/>
          </a:prstGeom>
          <a:solidFill>
            <a:schemeClr val="accent3">
              <a:lumMod val="20000"/>
              <a:lumOff val="8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115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সরব</a:t>
            </a:r>
            <a:r>
              <a:rPr lang="bn-IN" sz="115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পাঠ</a:t>
            </a:r>
            <a:r>
              <a:rPr lang="bn-IN" sz="6600" b="1" dirty="0" smtClean="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6600" b="1" dirty="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64615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678675" y="6435726"/>
            <a:ext cx="6090550"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19</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68" b="7909"/>
          <a:stretch/>
        </p:blipFill>
        <p:spPr>
          <a:xfrm>
            <a:off x="2523285" y="3496339"/>
            <a:ext cx="3835471" cy="2631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72956" y="4258093"/>
            <a:ext cx="1992573" cy="14465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bn-BD" sz="8800" dirty="0" smtClean="0">
                <a:latin typeface="NikoshBAN" panose="02000000000000000000" pitchFamily="2" charset="0"/>
                <a:cs typeface="NikoshBAN" panose="02000000000000000000" pitchFamily="2" charset="0"/>
              </a:rPr>
              <a:t>নূপুর</a:t>
            </a:r>
            <a:endParaRPr lang="en-US" sz="8800" dirty="0">
              <a:latin typeface="NikoshBAN" panose="02000000000000000000" pitchFamily="2" charset="0"/>
              <a:cs typeface="NikoshBAN" panose="02000000000000000000" pitchFamily="2" charset="0"/>
            </a:endParaRPr>
          </a:p>
        </p:txBody>
      </p:sp>
      <p:sp>
        <p:nvSpPr>
          <p:cNvPr id="8" name="TextBox 7"/>
          <p:cNvSpPr txBox="1"/>
          <p:nvPr/>
        </p:nvSpPr>
        <p:spPr>
          <a:xfrm>
            <a:off x="6616512" y="3750262"/>
            <a:ext cx="2189350" cy="21236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bn-BD" sz="4400" dirty="0" smtClean="0">
                <a:latin typeface="NikoshBAN" panose="02000000000000000000" pitchFamily="2" charset="0"/>
                <a:cs typeface="NikoshBAN" panose="02000000000000000000" pitchFamily="2" charset="0"/>
              </a:rPr>
              <a:t>পায়ে পড়ার অলংকার বা গয়না</a:t>
            </a:r>
            <a:endParaRPr lang="en-US" sz="4400" dirty="0">
              <a:latin typeface="NikoshBAN" panose="02000000000000000000" pitchFamily="2" charset="0"/>
              <a:cs typeface="NikoshBAN" panose="02000000000000000000" pitchFamily="2" charset="0"/>
            </a:endParaRPr>
          </a:p>
        </p:txBody>
      </p:sp>
      <p:sp>
        <p:nvSpPr>
          <p:cNvPr id="9" name="TextBox 8"/>
          <p:cNvSpPr txBox="1"/>
          <p:nvPr/>
        </p:nvSpPr>
        <p:spPr>
          <a:xfrm>
            <a:off x="272956" y="1297905"/>
            <a:ext cx="1760560" cy="13234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bn-BD" sz="8000" dirty="0" smtClean="0">
                <a:latin typeface="NikoshBAN" panose="02000000000000000000" pitchFamily="2" charset="0"/>
                <a:cs typeface="NikoshBAN" panose="02000000000000000000" pitchFamily="2" charset="0"/>
              </a:rPr>
              <a:t>বাঁশি</a:t>
            </a:r>
            <a:endParaRPr lang="en-US" sz="8000" dirty="0">
              <a:latin typeface="NikoshBAN" panose="02000000000000000000" pitchFamily="2" charset="0"/>
              <a:cs typeface="NikoshBAN" panose="02000000000000000000" pitchFamily="2" charset="0"/>
            </a:endParaRPr>
          </a:p>
        </p:txBody>
      </p:sp>
      <p:sp>
        <p:nvSpPr>
          <p:cNvPr id="10" name="TextBox 9"/>
          <p:cNvSpPr txBox="1"/>
          <p:nvPr/>
        </p:nvSpPr>
        <p:spPr>
          <a:xfrm>
            <a:off x="6700201" y="866700"/>
            <a:ext cx="2105661" cy="1938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bn-BD" sz="6000" dirty="0" smtClean="0">
                <a:latin typeface="NikoshBAN" panose="02000000000000000000" pitchFamily="2" charset="0"/>
                <a:cs typeface="NikoshBAN" panose="02000000000000000000" pitchFamily="2" charset="0"/>
              </a:rPr>
              <a:t>বাদ্যযন্ত্র বিশেষ</a:t>
            </a:r>
            <a:endParaRPr lang="en-US" sz="6000" dirty="0">
              <a:latin typeface="NikoshBAN" panose="02000000000000000000" pitchFamily="2" charset="0"/>
              <a:cs typeface="NikoshBAN" panose="02000000000000000000" pitchFamily="2"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030" y="465166"/>
            <a:ext cx="4097430" cy="254317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438" y="418345"/>
            <a:ext cx="4074022" cy="2543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021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edg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out)">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181"/>
            <a:ext cx="8990844" cy="6313843"/>
          </a:xfrm>
          <a:prstGeom prst="rect">
            <a:avLst/>
          </a:prstGeom>
        </p:spPr>
      </p:pic>
      <p:sp>
        <p:nvSpPr>
          <p:cNvPr id="2" name="Date Placeholder 1"/>
          <p:cNvSpPr>
            <a:spLocks noGrp="1"/>
          </p:cNvSpPr>
          <p:nvPr>
            <p:ph type="dt" sz="half" idx="10"/>
          </p:nvPr>
        </p:nvSpPr>
        <p:spPr>
          <a:xfrm>
            <a:off x="-20637" y="6435726"/>
            <a:ext cx="1119164"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97039" y="6435726"/>
            <a:ext cx="5872186"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2</a:t>
            </a:fld>
            <a:endParaRPr lang="en-US" dirty="0"/>
          </a:p>
        </p:txBody>
      </p:sp>
      <p:sp>
        <p:nvSpPr>
          <p:cNvPr id="6" name="TextBox 5"/>
          <p:cNvSpPr txBox="1"/>
          <p:nvPr/>
        </p:nvSpPr>
        <p:spPr>
          <a:xfrm>
            <a:off x="294190" y="1928909"/>
            <a:ext cx="8696654" cy="3908762"/>
          </a:xfrm>
          <a:prstGeom prst="rect">
            <a:avLst/>
          </a:prstGeom>
          <a:noFill/>
        </p:spPr>
        <p:txBody>
          <a:bodyPr wrap="square" rtlCol="0">
            <a:spAutoFit/>
          </a:bodyPr>
          <a:lstStyle/>
          <a:p>
            <a:r>
              <a:rPr lang="bn-BD" sz="12400" b="1" dirty="0">
                <a:ln w="28575">
                  <a:solidFill>
                    <a:schemeClr val="accent5"/>
                  </a:solidFill>
                  <a:prstDash val="solid"/>
                </a:ln>
                <a:solidFill>
                  <a:srgbClr val="FFFF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সকল শিক্ষার্থীকে</a:t>
            </a:r>
          </a:p>
          <a:p>
            <a:r>
              <a:rPr lang="bn-BD" sz="12400" b="1" dirty="0">
                <a:ln w="28575">
                  <a:solidFill>
                    <a:schemeClr val="accent5"/>
                  </a:solidFill>
                  <a:prstDash val="solid"/>
                </a:ln>
                <a:solidFill>
                  <a:srgbClr val="FFFF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en-US" sz="12400" b="1" dirty="0">
                <a:ln w="28575">
                  <a:solidFill>
                    <a:schemeClr val="accent5"/>
                  </a:solidFill>
                  <a:prstDash val="solid"/>
                </a:ln>
                <a:solidFill>
                  <a:srgbClr val="FFFF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bn-BD" sz="12400" b="1" dirty="0">
                <a:ln w="28575">
                  <a:solidFill>
                    <a:schemeClr val="accent5"/>
                  </a:solidFill>
                  <a:prstDash val="solid"/>
                </a:ln>
                <a:solidFill>
                  <a:srgbClr val="FFFF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স্বাগতম </a:t>
            </a:r>
            <a:endParaRPr lang="en-US" sz="12400" b="1" dirty="0">
              <a:ln w="28575">
                <a:solidFill>
                  <a:schemeClr val="accent5"/>
                </a:solidFill>
                <a:prstDash val="solid"/>
              </a:ln>
              <a:solidFill>
                <a:srgbClr val="FFFF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42876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8" y="6435726"/>
            <a:ext cx="1153401"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01504" y="6435726"/>
            <a:ext cx="5967721" cy="365125"/>
          </a:xfrm>
        </p:spPr>
        <p:txBody>
          <a:bodyPr/>
          <a:lstStyle/>
          <a:p>
            <a:r>
              <a:rPr lang="bn-IN" smtClean="0"/>
              <a:t>মোঃ মিজানুর রহমান,সহকারি শিক্ষক, সরকারি বালক উচ্চ বিদ্যালয়,গাইবান্ধা। </a:t>
            </a:r>
            <a:endParaRPr lang="en-US" dirty="0"/>
          </a:p>
        </p:txBody>
      </p:sp>
      <p:sp>
        <p:nvSpPr>
          <p:cNvPr id="5" name="Slide Number Placeholder 3"/>
          <p:cNvSpPr txBox="1">
            <a:spLocks/>
          </p:cNvSpPr>
          <p:nvPr/>
        </p:nvSpPr>
        <p:spPr>
          <a:xfrm>
            <a:off x="8437966" y="6441744"/>
            <a:ext cx="616612" cy="32768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TextBox 5"/>
          <p:cNvSpPr txBox="1"/>
          <p:nvPr/>
        </p:nvSpPr>
        <p:spPr>
          <a:xfrm>
            <a:off x="3019674" y="397081"/>
            <a:ext cx="4159047" cy="1107996"/>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66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জোড়ায় </a:t>
            </a:r>
            <a:r>
              <a:rPr lang="bn-IN" sz="66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 </a:t>
            </a:r>
            <a:r>
              <a:rPr lang="bn-IN" sz="6600" b="1" u="sng" dirty="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কাজ</a:t>
            </a:r>
            <a:endParaRPr lang="en-US" sz="6600" b="1" u="sng" dirty="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endParaRPr>
          </a:p>
        </p:txBody>
      </p:sp>
      <p:sp>
        <p:nvSpPr>
          <p:cNvPr id="8" name="Rectangle 7"/>
          <p:cNvSpPr/>
          <p:nvPr/>
        </p:nvSpPr>
        <p:spPr>
          <a:xfrm>
            <a:off x="255421" y="2065613"/>
            <a:ext cx="8707272" cy="4154984"/>
          </a:xfrm>
          <a:prstGeom prst="rect">
            <a:avLst/>
          </a:prstGeom>
          <a:solidFill>
            <a:schemeClr val="accent4">
              <a:lumMod val="20000"/>
              <a:lumOff val="8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bn-BD" sz="8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উপরিউক্ত শব্দ দুটির প্রত্যেকটি দিয়ে একটি বাক্য রচনা কর। </a:t>
            </a:r>
            <a:endParaRPr lang="en-US" sz="8800" dirty="0"/>
          </a:p>
        </p:txBody>
      </p:sp>
    </p:spTree>
    <p:extLst>
      <p:ext uri="{BB962C8B-B14F-4D97-AF65-F5344CB8AC3E}">
        <p14:creationId xmlns:p14="http://schemas.microsoft.com/office/powerpoint/2010/main" val="6661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 calcmode="lin" valueType="num">
                                      <p:cBhvr>
                                        <p:cTn id="1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678675" y="6435726"/>
            <a:ext cx="6090550"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21</a:t>
            </a:fld>
            <a:endParaRPr lang="en-US" dirty="0"/>
          </a:p>
        </p:txBody>
      </p:sp>
      <p:sp>
        <p:nvSpPr>
          <p:cNvPr id="6" name="TextBox 5"/>
          <p:cNvSpPr txBox="1"/>
          <p:nvPr/>
        </p:nvSpPr>
        <p:spPr>
          <a:xfrm>
            <a:off x="498037" y="605307"/>
            <a:ext cx="8451826" cy="523220"/>
          </a:xfrm>
          <a:prstGeom prst="rect">
            <a:avLst/>
          </a:prstGeom>
          <a:noFill/>
        </p:spPr>
        <p:txBody>
          <a:bodyPr wrap="square" rtlCol="0">
            <a:spAutoFit/>
          </a:bodyPr>
          <a:lstStyle/>
          <a:p>
            <a:r>
              <a:rPr lang="bn-BD" sz="2800" b="1" dirty="0" smtClean="0">
                <a:solidFill>
                  <a:srgbClr val="FFFF00"/>
                </a:solidFill>
                <a:effectLst>
                  <a:outerShdw blurRad="38100" dist="38100" dir="2700000" algn="tl">
                    <a:srgbClr val="000000">
                      <a:alpha val="43137"/>
                    </a:srgbClr>
                  </a:outerShdw>
                </a:effectLst>
              </a:rPr>
              <a:t>কিভাবে কবি হওয়া যায় তার তথ্যভিত্তিক ভিডিওটি দেখ </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329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8" y="6435726"/>
            <a:ext cx="1145917"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42448" y="6435726"/>
            <a:ext cx="5926777"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a:xfrm>
            <a:off x="8557146" y="6441744"/>
            <a:ext cx="497432" cy="327688"/>
          </a:xfrm>
        </p:spPr>
        <p:txBody>
          <a:bodyPr/>
          <a:lstStyle/>
          <a:p>
            <a:fld id="{F2797DAC-7175-44E1-906F-1BCA842125CC}" type="slidenum">
              <a:rPr lang="en-US" smtClean="0"/>
              <a:pPr/>
              <a:t>22</a:t>
            </a:fld>
            <a:endParaRPr lang="en-US" dirty="0"/>
          </a:p>
        </p:txBody>
      </p:sp>
      <p:sp>
        <p:nvSpPr>
          <p:cNvPr id="6" name="Rectangle 5"/>
          <p:cNvSpPr/>
          <p:nvPr/>
        </p:nvSpPr>
        <p:spPr>
          <a:xfrm>
            <a:off x="137556" y="2464103"/>
            <a:ext cx="8668306" cy="2800767"/>
          </a:xfrm>
          <a:prstGeom prst="rect">
            <a:avLst/>
          </a:prstGeom>
          <a:solidFill>
            <a:schemeClr val="accent3">
              <a:lumMod val="20000"/>
              <a:lumOff val="8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bn-BD" sz="8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কবি হওয়ার দশটি সহজ উপায় বর্ণনা কর।  </a:t>
            </a:r>
            <a:endParaRPr lang="en-US" sz="8800" dirty="0"/>
          </a:p>
        </p:txBody>
      </p:sp>
      <p:sp>
        <p:nvSpPr>
          <p:cNvPr id="7" name="TextBox 6"/>
          <p:cNvSpPr txBox="1"/>
          <p:nvPr/>
        </p:nvSpPr>
        <p:spPr>
          <a:xfrm>
            <a:off x="2765739" y="588149"/>
            <a:ext cx="3411940" cy="1107996"/>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66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দল</a:t>
            </a:r>
            <a:r>
              <a:rPr lang="en-US" sz="6600" b="1" u="sng" dirty="0" err="1"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গত</a:t>
            </a:r>
            <a:r>
              <a:rPr lang="bn-IN" sz="66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 </a:t>
            </a:r>
            <a:r>
              <a:rPr lang="bn-IN" sz="6600" b="1" u="sng" dirty="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কাজ</a:t>
            </a:r>
            <a:endParaRPr lang="en-US" sz="6600" b="1" u="sng" dirty="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22790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ecoming a Poet">
            <a:hlinkClick r:id="" action="ppaction://media"/>
          </p:cNvPr>
          <p:cNvPicPr>
            <a:picLocks noChangeAspect="1"/>
          </p:cNvPicPr>
          <p:nvPr>
            <a:vide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115911" y="180126"/>
            <a:ext cx="8928076" cy="6255600"/>
          </a:xfrm>
          <a:prstGeom prst="rect">
            <a:avLst/>
          </a:prstGeom>
          <a:noFill/>
          <a:ln>
            <a:noFill/>
          </a:ln>
        </p:spPr>
      </p:pic>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678675" y="6435726"/>
            <a:ext cx="6090550"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23</a:t>
            </a:fld>
            <a:endParaRPr lang="en-US" dirty="0"/>
          </a:p>
        </p:txBody>
      </p:sp>
      <p:sp>
        <p:nvSpPr>
          <p:cNvPr id="6" name="TextBox 5"/>
          <p:cNvSpPr txBox="1"/>
          <p:nvPr/>
        </p:nvSpPr>
        <p:spPr>
          <a:xfrm>
            <a:off x="573928" y="180126"/>
            <a:ext cx="8012042" cy="646331"/>
          </a:xfrm>
          <a:prstGeom prst="rect">
            <a:avLst/>
          </a:prstGeom>
          <a:noFill/>
        </p:spPr>
        <p:txBody>
          <a:bodyPr wrap="square" rtlCol="0">
            <a:spAutoFit/>
          </a:bodyPr>
          <a:lstStyle/>
          <a:p>
            <a:r>
              <a:rPr lang="bn-BD" sz="3600" dirty="0" smtClean="0">
                <a:latin typeface="NikoshBAN" panose="02000000000000000000" pitchFamily="2" charset="0"/>
                <a:cs typeface="NikoshBAN" panose="02000000000000000000" pitchFamily="2" charset="0"/>
              </a:rPr>
              <a:t>কিভাবে কবি হওয়া যায় তার তথ্যভিত্তিক ভিডিওটি দেখ </a:t>
            </a:r>
            <a:endParaRPr lang="en-US" sz="36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19633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66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8" y="6435726"/>
            <a:ext cx="1145917"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42448" y="6435726"/>
            <a:ext cx="5926777"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a:xfrm>
            <a:off x="8557146" y="6441744"/>
            <a:ext cx="497432" cy="327688"/>
          </a:xfrm>
        </p:spPr>
        <p:txBody>
          <a:bodyPr/>
          <a:lstStyle/>
          <a:p>
            <a:fld id="{F2797DAC-7175-44E1-906F-1BCA842125CC}" type="slidenum">
              <a:rPr lang="en-US" smtClean="0"/>
              <a:pPr/>
              <a:t>24</a:t>
            </a:fld>
            <a:endParaRPr lang="en-US" dirty="0"/>
          </a:p>
        </p:txBody>
      </p:sp>
      <p:sp>
        <p:nvSpPr>
          <p:cNvPr id="5" name="TextBox 4"/>
          <p:cNvSpPr txBox="1"/>
          <p:nvPr/>
        </p:nvSpPr>
        <p:spPr>
          <a:xfrm>
            <a:off x="2811439" y="397081"/>
            <a:ext cx="3411940" cy="1107996"/>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66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দল</a:t>
            </a:r>
            <a:r>
              <a:rPr lang="en-US" sz="6600" b="1" u="sng" dirty="0" err="1"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গত</a:t>
            </a:r>
            <a:r>
              <a:rPr lang="bn-IN" sz="66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 </a:t>
            </a:r>
            <a:r>
              <a:rPr lang="bn-IN" sz="6600" b="1" u="sng" dirty="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কাজ</a:t>
            </a:r>
            <a:endParaRPr lang="en-US" sz="6600" b="1" u="sng" dirty="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endParaRPr>
          </a:p>
        </p:txBody>
      </p:sp>
      <p:sp>
        <p:nvSpPr>
          <p:cNvPr id="6" name="Rectangle 5"/>
          <p:cNvSpPr/>
          <p:nvPr/>
        </p:nvSpPr>
        <p:spPr>
          <a:xfrm>
            <a:off x="137556" y="2955422"/>
            <a:ext cx="8668306" cy="2554545"/>
          </a:xfrm>
          <a:prstGeom prst="rect">
            <a:avLst/>
          </a:prstGeom>
          <a:solidFill>
            <a:schemeClr val="accent3">
              <a:lumMod val="20000"/>
              <a:lumOff val="8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8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কবি</a:t>
            </a:r>
            <a:r>
              <a:rPr lang="en-US"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8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হতে</a:t>
            </a:r>
            <a:r>
              <a:rPr lang="en-US"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8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চাইলে</a:t>
            </a:r>
            <a:r>
              <a:rPr lang="en-US"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8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তোমাকে</a:t>
            </a:r>
            <a:r>
              <a:rPr lang="en-US"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8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a:t>
            </a:r>
            <a:r>
              <a:rPr lang="en-US"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8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a:t>
            </a:r>
            <a:r>
              <a:rPr lang="en-US"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8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করতে</a:t>
            </a:r>
            <a:r>
              <a:rPr lang="en-US"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8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হবে</a:t>
            </a:r>
            <a:r>
              <a:rPr lang="en-US"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8000" dirty="0"/>
          </a:p>
        </p:txBody>
      </p:sp>
    </p:spTree>
    <p:extLst>
      <p:ext uri="{BB962C8B-B14F-4D97-AF65-F5344CB8AC3E}">
        <p14:creationId xmlns:p14="http://schemas.microsoft.com/office/powerpoint/2010/main" val="317054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15152" y="6435726"/>
            <a:ext cx="5988714"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a:xfrm>
            <a:off x="8567737" y="6423025"/>
            <a:ext cx="476250" cy="365125"/>
          </a:xfrm>
        </p:spPr>
        <p:txBody>
          <a:bodyPr/>
          <a:lstStyle/>
          <a:p>
            <a:fld id="{F2797DAC-7175-44E1-906F-1BCA842125CC}" type="slidenum">
              <a:rPr lang="en-US" smtClean="0"/>
              <a:pPr/>
              <a:t>25</a:t>
            </a:fld>
            <a:endParaRPr lang="en-US" dirty="0"/>
          </a:p>
        </p:txBody>
      </p:sp>
      <p:sp>
        <p:nvSpPr>
          <p:cNvPr id="5" name="Rectangle 4"/>
          <p:cNvSpPr/>
          <p:nvPr/>
        </p:nvSpPr>
        <p:spPr>
          <a:xfrm>
            <a:off x="179374" y="1911963"/>
            <a:ext cx="7957948" cy="646331"/>
          </a:xfrm>
          <a:prstGeom prst="rect">
            <a:avLst/>
          </a:prstGeom>
        </p:spPr>
        <p:txBody>
          <a:bodyPr wrap="square">
            <a:spAutoFit/>
          </a:bodyPr>
          <a:lstStyle/>
          <a:p>
            <a:pPr marL="642938" indent="-642938">
              <a:buFont typeface="Wingdings" panose="05000000000000000000" pitchFamily="2" charset="2"/>
              <a:buChar char="q"/>
            </a:pPr>
            <a:r>
              <a:rPr lang="bn-IN" sz="3600" dirty="0" smtClean="0">
                <a:solidFill>
                  <a:prstClr val="black"/>
                </a:solidFill>
                <a:latin typeface="NikoshBAN" panose="02000000000000000000" pitchFamily="2" charset="0"/>
                <a:cs typeface="NikoshBAN" panose="02000000000000000000" pitchFamily="2" charset="0"/>
              </a:rPr>
              <a:t>‘শব্দ থেকে কবিতা’ </a:t>
            </a:r>
            <a:r>
              <a:rPr lang="bn-IN" sz="3600" dirty="0">
                <a:solidFill>
                  <a:prstClr val="black"/>
                </a:solidFill>
                <a:latin typeface="NikoshBAN" panose="02000000000000000000" pitchFamily="2" charset="0"/>
                <a:cs typeface="NikoshBAN" panose="02000000000000000000" pitchFamily="2" charset="0"/>
              </a:rPr>
              <a:t>প্রবন্ধটির প্রাবন্ধিকের নাম বল?</a:t>
            </a:r>
            <a:endParaRPr lang="en-US" sz="3600" dirty="0">
              <a:solidFill>
                <a:prstClr val="black"/>
              </a:solidFill>
              <a:latin typeface="NikoshBAN" panose="02000000000000000000" pitchFamily="2" charset="0"/>
              <a:cs typeface="NikoshBAN" panose="02000000000000000000" pitchFamily="2" charset="0"/>
            </a:endParaRPr>
          </a:p>
        </p:txBody>
      </p:sp>
      <p:sp>
        <p:nvSpPr>
          <p:cNvPr id="6" name="Rectangle 5"/>
          <p:cNvSpPr/>
          <p:nvPr/>
        </p:nvSpPr>
        <p:spPr>
          <a:xfrm>
            <a:off x="179374" y="3222171"/>
            <a:ext cx="6603563" cy="646331"/>
          </a:xfrm>
          <a:prstGeom prst="rect">
            <a:avLst/>
          </a:prstGeom>
        </p:spPr>
        <p:txBody>
          <a:bodyPr wrap="square">
            <a:spAutoFit/>
          </a:bodyPr>
          <a:lstStyle/>
          <a:p>
            <a:pPr marL="514350" indent="-514350">
              <a:buFont typeface="Wingdings" panose="05000000000000000000" pitchFamily="2" charset="2"/>
              <a:buChar char="q"/>
            </a:pPr>
            <a:r>
              <a:rPr lang="bn-IN" sz="3600" dirty="0" smtClean="0">
                <a:solidFill>
                  <a:prstClr val="black"/>
                </a:solidFill>
                <a:latin typeface="NikoshBAN" panose="02000000000000000000" pitchFamily="2" charset="0"/>
                <a:cs typeface="NikoshBAN" panose="02000000000000000000" pitchFamily="2" charset="0"/>
              </a:rPr>
              <a:t>‘কত নদী সরোবর’</a:t>
            </a:r>
            <a:r>
              <a:rPr lang="en-US" sz="3600" dirty="0" smtClean="0">
                <a:solidFill>
                  <a:prstClr val="black"/>
                </a:solidFill>
                <a:latin typeface="NikoshBAN" panose="02000000000000000000" pitchFamily="2" charset="0"/>
                <a:cs typeface="NikoshBAN" panose="02000000000000000000" pitchFamily="2" charset="0"/>
              </a:rPr>
              <a:t>-</a:t>
            </a:r>
            <a:r>
              <a:rPr lang="en-US" sz="3600" dirty="0" err="1" smtClean="0">
                <a:solidFill>
                  <a:prstClr val="black"/>
                </a:solidFill>
                <a:latin typeface="NikoshBAN" panose="02000000000000000000" pitchFamily="2" charset="0"/>
                <a:cs typeface="NikoshBAN" panose="02000000000000000000" pitchFamily="2" charset="0"/>
              </a:rPr>
              <a:t>কী</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ধর</a:t>
            </a:r>
            <a:r>
              <a:rPr lang="bn-BD" sz="3600" dirty="0" smtClean="0">
                <a:solidFill>
                  <a:prstClr val="black"/>
                </a:solidFill>
                <a:latin typeface="NikoshBAN" panose="02000000000000000000" pitchFamily="2" charset="0"/>
                <a:cs typeface="NikoshBAN" panose="02000000000000000000" pitchFamily="2" charset="0"/>
              </a:rPr>
              <a:t>নে</a:t>
            </a:r>
            <a:r>
              <a:rPr lang="en-US" sz="3600" dirty="0" smtClean="0">
                <a:solidFill>
                  <a:prstClr val="black"/>
                </a:solidFill>
                <a:latin typeface="NikoshBAN" panose="02000000000000000000" pitchFamily="2" charset="0"/>
                <a:cs typeface="NikoshBAN" panose="02000000000000000000" pitchFamily="2" charset="0"/>
              </a:rPr>
              <a:t>র </a:t>
            </a:r>
            <a:r>
              <a:rPr lang="en-US" sz="3600" dirty="0" err="1" smtClean="0">
                <a:solidFill>
                  <a:prstClr val="black"/>
                </a:solidFill>
                <a:latin typeface="NikoshBAN" panose="02000000000000000000" pitchFamily="2" charset="0"/>
                <a:cs typeface="NikoshBAN" panose="02000000000000000000" pitchFamily="2" charset="0"/>
              </a:rPr>
              <a:t>গ্রন্থ</a:t>
            </a:r>
            <a:r>
              <a:rPr lang="en-US" sz="3600" dirty="0" smtClean="0">
                <a:solidFill>
                  <a:prstClr val="black"/>
                </a:solidFill>
                <a:latin typeface="NikoshBAN" panose="02000000000000000000" pitchFamily="2" charset="0"/>
                <a:cs typeface="NikoshBAN" panose="02000000000000000000" pitchFamily="2" charset="0"/>
              </a:rPr>
              <a:t> ? </a:t>
            </a:r>
            <a:endParaRPr lang="en-US" sz="3600" dirty="0">
              <a:solidFill>
                <a:prstClr val="black"/>
              </a:solidFill>
              <a:latin typeface="NikoshBAN" panose="02000000000000000000" pitchFamily="2" charset="0"/>
              <a:cs typeface="NikoshBAN" panose="02000000000000000000" pitchFamily="2" charset="0"/>
            </a:endParaRPr>
          </a:p>
        </p:txBody>
      </p:sp>
      <p:sp>
        <p:nvSpPr>
          <p:cNvPr id="7" name="Rectangle 6"/>
          <p:cNvSpPr/>
          <p:nvPr/>
        </p:nvSpPr>
        <p:spPr>
          <a:xfrm>
            <a:off x="179374" y="4532379"/>
            <a:ext cx="7624491" cy="646331"/>
          </a:xfrm>
          <a:prstGeom prst="rect">
            <a:avLst/>
          </a:prstGeom>
        </p:spPr>
        <p:txBody>
          <a:bodyPr wrap="square">
            <a:spAutoFit/>
          </a:bodyPr>
          <a:lstStyle/>
          <a:p>
            <a:pPr marL="514350" indent="-514350">
              <a:buFont typeface="Wingdings" panose="05000000000000000000" pitchFamily="2" charset="2"/>
              <a:buChar char="q"/>
            </a:pPr>
            <a:r>
              <a:rPr lang="bn-BD"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তুমি</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কিসের</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মত</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কবিতা</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লিখতে</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চাও</a:t>
            </a:r>
            <a:r>
              <a:rPr lang="en-US" sz="3600" dirty="0" smtClean="0">
                <a:solidFill>
                  <a:prstClr val="black"/>
                </a:solidFill>
                <a:latin typeface="NikoshBAN" panose="02000000000000000000" pitchFamily="2" charset="0"/>
                <a:cs typeface="NikoshBAN" panose="02000000000000000000" pitchFamily="2" charset="0"/>
              </a:rPr>
              <a:t> ?</a:t>
            </a:r>
            <a:endParaRPr lang="en-US" sz="3600" dirty="0">
              <a:solidFill>
                <a:prstClr val="black"/>
              </a:solidFill>
              <a:latin typeface="NikoshBAN" panose="02000000000000000000" pitchFamily="2" charset="0"/>
              <a:cs typeface="NikoshBAN" panose="02000000000000000000" pitchFamily="2" charset="0"/>
            </a:endParaRPr>
          </a:p>
        </p:txBody>
      </p:sp>
      <p:sp>
        <p:nvSpPr>
          <p:cNvPr id="8" name="TextBox 7"/>
          <p:cNvSpPr txBox="1"/>
          <p:nvPr/>
        </p:nvSpPr>
        <p:spPr>
          <a:xfrm>
            <a:off x="179375" y="3872797"/>
            <a:ext cx="6371550" cy="646331"/>
          </a:xfrm>
          <a:prstGeom prst="rect">
            <a:avLst/>
          </a:prstGeom>
          <a:noFill/>
        </p:spPr>
        <p:txBody>
          <a:bodyPr wrap="square" rtlCol="0">
            <a:spAutoFit/>
          </a:bodyPr>
          <a:lstStyle/>
          <a:p>
            <a:pPr marL="642938" indent="-642938">
              <a:buFont typeface="Wingdings" panose="05000000000000000000" pitchFamily="2" charset="2"/>
              <a:buChar char="q"/>
            </a:pPr>
            <a:r>
              <a:rPr lang="en-US" sz="3600" dirty="0" err="1" smtClean="0">
                <a:latin typeface="NikoshBAN" panose="02000000000000000000" pitchFamily="2" charset="0"/>
                <a:cs typeface="NikoshBAN" panose="02000000000000000000" pitchFamily="2" charset="0"/>
              </a:rPr>
              <a:t>কবিতা</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কাকে</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বলে</a:t>
            </a:r>
            <a:r>
              <a:rPr lang="en-US" sz="3600" dirty="0" smtClean="0">
                <a:latin typeface="NikoshBAN" panose="02000000000000000000" pitchFamily="2" charset="0"/>
                <a:cs typeface="NikoshBAN" panose="02000000000000000000" pitchFamily="2" charset="0"/>
              </a:rPr>
              <a:t> ? </a:t>
            </a:r>
            <a:endParaRPr lang="en-US" sz="3600" dirty="0">
              <a:latin typeface="NikoshBAN" panose="02000000000000000000" pitchFamily="2" charset="0"/>
              <a:cs typeface="NikoshBAN" panose="02000000000000000000" pitchFamily="2" charset="0"/>
            </a:endParaRPr>
          </a:p>
        </p:txBody>
      </p:sp>
      <p:sp>
        <p:nvSpPr>
          <p:cNvPr id="9" name="Double Wave 8"/>
          <p:cNvSpPr/>
          <p:nvPr/>
        </p:nvSpPr>
        <p:spPr>
          <a:xfrm>
            <a:off x="3681448" y="438392"/>
            <a:ext cx="1939529" cy="760810"/>
          </a:xfrm>
          <a:prstGeom prst="doubleWave">
            <a:avLst>
              <a:gd name="adj1" fmla="val 6250"/>
              <a:gd name="adj2" fmla="val -276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4950" u="sng" dirty="0" smtClean="0">
                <a:solidFill>
                  <a:srgbClr val="FFFF00"/>
                </a:solidFill>
                <a:latin typeface="NikoshBAN" panose="02000000000000000000" pitchFamily="2" charset="0"/>
                <a:cs typeface="NikoshBAN" panose="02000000000000000000" pitchFamily="2" charset="0"/>
              </a:rPr>
              <a:t>মূল্যায়ন</a:t>
            </a:r>
            <a:endParaRPr lang="en-US" sz="4950" dirty="0">
              <a:solidFill>
                <a:srgbClr val="FFFF00"/>
              </a:solidFill>
              <a:latin typeface="NikoshBAN" panose="02000000000000000000" pitchFamily="2" charset="0"/>
              <a:cs typeface="NikoshBAN" panose="02000000000000000000" pitchFamily="2" charset="0"/>
            </a:endParaRPr>
          </a:p>
        </p:txBody>
      </p:sp>
      <p:sp>
        <p:nvSpPr>
          <p:cNvPr id="10" name="Rectangle 9"/>
          <p:cNvSpPr/>
          <p:nvPr/>
        </p:nvSpPr>
        <p:spPr>
          <a:xfrm>
            <a:off x="179375" y="2561754"/>
            <a:ext cx="6039154" cy="646331"/>
          </a:xfrm>
          <a:prstGeom prst="rect">
            <a:avLst/>
          </a:prstGeom>
        </p:spPr>
        <p:txBody>
          <a:bodyPr wrap="square">
            <a:spAutoFit/>
          </a:bodyPr>
          <a:lstStyle/>
          <a:p>
            <a:pPr marL="642938" indent="-642938">
              <a:buFont typeface="Wingdings" panose="05000000000000000000" pitchFamily="2" charset="2"/>
              <a:buChar char="q"/>
            </a:pPr>
            <a:r>
              <a:rPr lang="bn-IN" sz="3600" dirty="0" smtClean="0">
                <a:solidFill>
                  <a:prstClr val="black"/>
                </a:solidFill>
                <a:latin typeface="NikoshBAN" panose="02000000000000000000" pitchFamily="2" charset="0"/>
                <a:cs typeface="NikoshBAN" panose="02000000000000000000" pitchFamily="2" charset="0"/>
              </a:rPr>
              <a:t>‘লাল নীল দীপাবলী’-কী ধর</a:t>
            </a:r>
            <a:r>
              <a:rPr lang="bn-BD" sz="3600" dirty="0" smtClean="0">
                <a:solidFill>
                  <a:prstClr val="black"/>
                </a:solidFill>
                <a:latin typeface="NikoshBAN" panose="02000000000000000000" pitchFamily="2" charset="0"/>
                <a:cs typeface="NikoshBAN" panose="02000000000000000000" pitchFamily="2" charset="0"/>
              </a:rPr>
              <a:t>নে</a:t>
            </a:r>
            <a:r>
              <a:rPr lang="bn-IN" sz="3600" dirty="0" smtClean="0">
                <a:solidFill>
                  <a:prstClr val="black"/>
                </a:solidFill>
                <a:latin typeface="NikoshBAN" panose="02000000000000000000" pitchFamily="2" charset="0"/>
                <a:cs typeface="NikoshBAN" panose="02000000000000000000" pitchFamily="2" charset="0"/>
              </a:rPr>
              <a:t>র গ্রন্থ ?</a:t>
            </a:r>
            <a:endParaRPr lang="en-US" sz="3600" dirty="0">
              <a:solidFill>
                <a:prstClr val="black"/>
              </a:solidFill>
              <a:latin typeface="NikoshBAN" panose="02000000000000000000" pitchFamily="2" charset="0"/>
              <a:cs typeface="NikoshBAN" panose="02000000000000000000" pitchFamily="2" charset="0"/>
            </a:endParaRPr>
          </a:p>
        </p:txBody>
      </p:sp>
      <p:sp>
        <p:nvSpPr>
          <p:cNvPr id="11" name="Rectangle 10"/>
          <p:cNvSpPr/>
          <p:nvPr/>
        </p:nvSpPr>
        <p:spPr>
          <a:xfrm>
            <a:off x="179375" y="5155627"/>
            <a:ext cx="8388362" cy="646331"/>
          </a:xfrm>
          <a:prstGeom prst="rect">
            <a:avLst/>
          </a:prstGeom>
        </p:spPr>
        <p:txBody>
          <a:bodyPr wrap="square">
            <a:spAutoFit/>
          </a:bodyPr>
          <a:lstStyle/>
          <a:p>
            <a:pPr marL="514350" indent="-514350">
              <a:buFont typeface="Wingdings" panose="05000000000000000000" pitchFamily="2" charset="2"/>
              <a:buChar char="q"/>
            </a:pPr>
            <a:r>
              <a:rPr lang="bn-BD"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কবিরা</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কী</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দিয়ে</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নানান</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রকমের</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কবিতা</a:t>
            </a:r>
            <a:r>
              <a:rPr lang="en-US" sz="3600" dirty="0" smtClean="0">
                <a:solidFill>
                  <a:prstClr val="black"/>
                </a:solidFill>
                <a:latin typeface="NikoshBAN" panose="02000000000000000000" pitchFamily="2" charset="0"/>
                <a:cs typeface="NikoshBAN" panose="02000000000000000000" pitchFamily="2" charset="0"/>
              </a:rPr>
              <a:t> </a:t>
            </a:r>
            <a:r>
              <a:rPr lang="en-US" sz="3600" dirty="0" err="1" smtClean="0">
                <a:solidFill>
                  <a:prstClr val="black"/>
                </a:solidFill>
                <a:latin typeface="NikoshBAN" panose="02000000000000000000" pitchFamily="2" charset="0"/>
                <a:cs typeface="NikoshBAN" panose="02000000000000000000" pitchFamily="2" charset="0"/>
              </a:rPr>
              <a:t>লেখেন</a:t>
            </a:r>
            <a:r>
              <a:rPr lang="en-US" sz="3600" dirty="0" smtClean="0">
                <a:solidFill>
                  <a:prstClr val="black"/>
                </a:solidFill>
                <a:latin typeface="NikoshBAN" panose="02000000000000000000" pitchFamily="2" charset="0"/>
                <a:cs typeface="NikoshBAN" panose="02000000000000000000" pitchFamily="2" charset="0"/>
              </a:rPr>
              <a:t> ?</a:t>
            </a:r>
            <a:endParaRPr lang="en-US" sz="3600" dirty="0">
              <a:solidFill>
                <a:prstClr val="black"/>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725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900" decel="100000" fill="hold"/>
                                        <p:tgtEl>
                                          <p:spTgt spid="11"/>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01504" y="6435726"/>
            <a:ext cx="5967721"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26</a:t>
            </a:fld>
            <a:endParaRPr lang="en-US" dirty="0"/>
          </a:p>
        </p:txBody>
      </p:sp>
      <p:sp>
        <p:nvSpPr>
          <p:cNvPr id="5" name="TextBox 4"/>
          <p:cNvSpPr txBox="1"/>
          <p:nvPr/>
        </p:nvSpPr>
        <p:spPr>
          <a:xfrm>
            <a:off x="351333" y="3704048"/>
            <a:ext cx="6095283" cy="1384995"/>
          </a:xfrm>
          <a:prstGeom prst="rect">
            <a:avLst/>
          </a:prstGeom>
          <a:noFill/>
        </p:spPr>
        <p:txBody>
          <a:bodyPr wrap="square" rtlCol="0">
            <a:spAutoFit/>
          </a:bodyPr>
          <a:lstStyle/>
          <a:p>
            <a:pPr marL="642938" indent="-642938">
              <a:buAutoNum type="romanLcPeriod"/>
            </a:pP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লেখাগুলো</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পড়লে</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মন</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নেচে</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ও</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ঠে</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bn-IN" sz="28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pPr marL="642938" indent="-642938">
              <a:buAutoNum type="romanLcPeriod"/>
            </a:pP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গান</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গেয়ে</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ঊঠতে</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ইচ্ছা</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bn-IN" sz="28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pPr marL="642938" indent="-642938">
              <a:buAutoNum type="romanLcPeriod"/>
            </a:pP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চোখে</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বুকে</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বেরঙের</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স্বপ্ন</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এসে</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জমা</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হয়</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28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2380130" y="5683132"/>
            <a:ext cx="1662600" cy="584775"/>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200" b="1" dirty="0">
                <a:solidFill>
                  <a:prstClr val="black"/>
                </a:solidFill>
                <a:latin typeface="NikoshBAN" panose="02000000000000000000" pitchFamily="2" charset="0"/>
                <a:cs typeface="NikoshBAN" panose="02000000000000000000" pitchFamily="2" charset="0"/>
              </a:rPr>
              <a:t>খ. </a:t>
            </a:r>
            <a:r>
              <a:rPr lang="en-US" sz="3200" dirty="0">
                <a:solidFill>
                  <a:prstClr val="black"/>
                </a:solidFill>
                <a:latin typeface="NikoshBAN" panose="02000000000000000000" pitchFamily="2" charset="0"/>
                <a:cs typeface="NikoshBAN" panose="02000000000000000000" pitchFamily="2" charset="0"/>
              </a:rPr>
              <a:t>ii</a:t>
            </a:r>
          </a:p>
        </p:txBody>
      </p:sp>
      <p:sp>
        <p:nvSpPr>
          <p:cNvPr id="7" name="TextBox 6"/>
          <p:cNvSpPr txBox="1"/>
          <p:nvPr/>
        </p:nvSpPr>
        <p:spPr>
          <a:xfrm>
            <a:off x="4125569" y="5680895"/>
            <a:ext cx="1674262" cy="58477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200" b="1" dirty="0">
                <a:solidFill>
                  <a:prstClr val="black"/>
                </a:solidFill>
                <a:latin typeface="NikoshBAN" panose="02000000000000000000" pitchFamily="2" charset="0"/>
                <a:cs typeface="NikoshBAN" panose="02000000000000000000" pitchFamily="2" charset="0"/>
              </a:rPr>
              <a:t>গ. </a:t>
            </a:r>
            <a:r>
              <a:rPr lang="en-US" sz="3200" dirty="0">
                <a:solidFill>
                  <a:prstClr val="black"/>
                </a:solidFill>
                <a:latin typeface="NikoshBAN" panose="02000000000000000000" pitchFamily="2" charset="0"/>
                <a:cs typeface="NikoshBAN" panose="02000000000000000000" pitchFamily="2" charset="0"/>
              </a:rPr>
              <a:t>i</a:t>
            </a:r>
            <a:r>
              <a:rPr lang="bn-BD" sz="3200" dirty="0">
                <a:solidFill>
                  <a:prstClr val="black"/>
                </a:solidFill>
                <a:latin typeface="NikoshBAN" panose="02000000000000000000" pitchFamily="2" charset="0"/>
                <a:cs typeface="NikoshBAN" panose="02000000000000000000" pitchFamily="2" charset="0"/>
              </a:rPr>
              <a:t>ও </a:t>
            </a:r>
            <a:r>
              <a:rPr lang="en-US" sz="3200" dirty="0">
                <a:solidFill>
                  <a:prstClr val="black"/>
                </a:solidFill>
                <a:latin typeface="NikoshBAN" panose="02000000000000000000" pitchFamily="2" charset="0"/>
                <a:cs typeface="NikoshBAN" panose="02000000000000000000" pitchFamily="2" charset="0"/>
              </a:rPr>
              <a:t>ii</a:t>
            </a:r>
          </a:p>
        </p:txBody>
      </p:sp>
      <p:sp>
        <p:nvSpPr>
          <p:cNvPr id="8" name="TextBox 7"/>
          <p:cNvSpPr txBox="1"/>
          <p:nvPr/>
        </p:nvSpPr>
        <p:spPr>
          <a:xfrm>
            <a:off x="351333" y="5695534"/>
            <a:ext cx="1674262" cy="584775"/>
          </a:xfrm>
          <a:prstGeom prst="rect">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200" b="1" dirty="0">
                <a:solidFill>
                  <a:prstClr val="black"/>
                </a:solidFill>
                <a:latin typeface="NikoshBAN" panose="02000000000000000000" pitchFamily="2" charset="0"/>
                <a:cs typeface="NikoshBAN" panose="02000000000000000000" pitchFamily="2" charset="0"/>
              </a:rPr>
              <a:t>ক. </a:t>
            </a:r>
            <a:r>
              <a:rPr lang="en-US" sz="3200" dirty="0" err="1">
                <a:solidFill>
                  <a:prstClr val="black"/>
                </a:solidFill>
                <a:latin typeface="NikoshBAN" panose="02000000000000000000" pitchFamily="2" charset="0"/>
                <a:cs typeface="NikoshBAN" panose="02000000000000000000" pitchFamily="2" charset="0"/>
              </a:rPr>
              <a:t>i</a:t>
            </a:r>
            <a:endParaRPr lang="en-US" sz="3200" dirty="0">
              <a:solidFill>
                <a:prstClr val="black"/>
              </a:solidFill>
              <a:latin typeface="NikoshBAN" panose="02000000000000000000" pitchFamily="2" charset="0"/>
              <a:cs typeface="NikoshBAN" panose="02000000000000000000" pitchFamily="2" charset="0"/>
            </a:endParaRPr>
          </a:p>
        </p:txBody>
      </p:sp>
      <p:sp>
        <p:nvSpPr>
          <p:cNvPr id="9" name="TextBox 8"/>
          <p:cNvSpPr txBox="1"/>
          <p:nvPr/>
        </p:nvSpPr>
        <p:spPr>
          <a:xfrm>
            <a:off x="5892563" y="5691662"/>
            <a:ext cx="1982054" cy="584775"/>
          </a:xfrm>
          <a:prstGeom prst="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200" b="1" dirty="0">
                <a:solidFill>
                  <a:prstClr val="black"/>
                </a:solidFill>
                <a:latin typeface="NikoshBAN" panose="02000000000000000000" pitchFamily="2" charset="0"/>
                <a:cs typeface="NikoshBAN" panose="02000000000000000000" pitchFamily="2" charset="0"/>
              </a:rPr>
              <a:t>ঘ. </a:t>
            </a:r>
            <a:r>
              <a:rPr lang="en-US" sz="3200" dirty="0" err="1">
                <a:solidFill>
                  <a:prstClr val="black"/>
                </a:solidFill>
                <a:latin typeface="NikoshBAN" panose="02000000000000000000" pitchFamily="2" charset="0"/>
                <a:cs typeface="NikoshBAN" panose="02000000000000000000" pitchFamily="2" charset="0"/>
              </a:rPr>
              <a:t>i</a:t>
            </a:r>
            <a:r>
              <a:rPr lang="bn-BD" sz="3200" dirty="0">
                <a:solidFill>
                  <a:prstClr val="black"/>
                </a:solidFill>
                <a:latin typeface="NikoshBAN" panose="02000000000000000000" pitchFamily="2" charset="0"/>
                <a:cs typeface="NikoshBAN" panose="02000000000000000000" pitchFamily="2" charset="0"/>
              </a:rPr>
              <a:t> ও </a:t>
            </a:r>
            <a:r>
              <a:rPr lang="en-US" sz="3200" dirty="0">
                <a:solidFill>
                  <a:prstClr val="black"/>
                </a:solidFill>
                <a:latin typeface="NikoshBAN" panose="02000000000000000000" pitchFamily="2" charset="0"/>
                <a:cs typeface="NikoshBAN" panose="02000000000000000000" pitchFamily="2" charset="0"/>
              </a:rPr>
              <a:t>iii</a:t>
            </a:r>
          </a:p>
        </p:txBody>
      </p:sp>
      <p:sp>
        <p:nvSpPr>
          <p:cNvPr id="10" name="TextBox 9"/>
          <p:cNvSpPr txBox="1"/>
          <p:nvPr/>
        </p:nvSpPr>
        <p:spPr>
          <a:xfrm>
            <a:off x="6520483" y="874856"/>
            <a:ext cx="2292292" cy="507831"/>
          </a:xfrm>
          <a:prstGeom prst="rect">
            <a:avLst/>
          </a:prstGeom>
          <a:blipFill>
            <a:blip r:embed="rId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700" b="1" dirty="0">
                <a:solidFill>
                  <a:prstClr val="black"/>
                </a:solidFill>
                <a:latin typeface="NikoshBAN" panose="02000000000000000000" pitchFamily="2" charset="0"/>
                <a:cs typeface="NikoshBAN" panose="02000000000000000000" pitchFamily="2" charset="0"/>
              </a:rPr>
              <a:t>উত্তর সঠিক হয়েছে </a:t>
            </a:r>
            <a:endParaRPr lang="en-US" sz="2700" dirty="0">
              <a:solidFill>
                <a:prstClr val="black"/>
              </a:solidFill>
              <a:latin typeface="NikoshBAN" panose="02000000000000000000" pitchFamily="2" charset="0"/>
              <a:cs typeface="NikoshBAN" panose="02000000000000000000" pitchFamily="2" charset="0"/>
            </a:endParaRPr>
          </a:p>
        </p:txBody>
      </p:sp>
      <p:sp>
        <p:nvSpPr>
          <p:cNvPr id="11" name="Rectangle 10"/>
          <p:cNvSpPr/>
          <p:nvPr/>
        </p:nvSpPr>
        <p:spPr>
          <a:xfrm>
            <a:off x="204717" y="172200"/>
            <a:ext cx="7564508" cy="584775"/>
          </a:xfrm>
          <a:prstGeom prst="rect">
            <a:avLst/>
          </a:prstGeom>
        </p:spPr>
        <p:txBody>
          <a:bodyPr wrap="square">
            <a:spAutoFit/>
          </a:bodyPr>
          <a:lstStyle/>
          <a:p>
            <a:r>
              <a:rPr lang="bn-IN" sz="3200" b="1" u="sng" dirty="0">
                <a:solidFill>
                  <a:schemeClr val="accent2">
                    <a:lumMod val="50000"/>
                  </a:schemeClr>
                </a:solidFill>
                <a:latin typeface="NikoshBAN" panose="02000000000000000000" pitchFamily="2" charset="0"/>
                <a:cs typeface="NikoshBAN" panose="02000000000000000000" pitchFamily="2" charset="0"/>
              </a:rPr>
              <a:t>অ্যাকশন বাটন ব্যবহার করে নিচের প্রশ্ন দুটির উত্তর দাও   </a:t>
            </a:r>
            <a:endParaRPr lang="en-US" sz="3200" b="1" u="sng" dirty="0">
              <a:solidFill>
                <a:schemeClr val="accent2">
                  <a:lumMod val="50000"/>
                </a:schemeClr>
              </a:solidFill>
              <a:latin typeface="NikoshBAN" panose="02000000000000000000" pitchFamily="2" charset="0"/>
              <a:cs typeface="NikoshBAN" panose="02000000000000000000" pitchFamily="2" charset="0"/>
            </a:endParaRPr>
          </a:p>
        </p:txBody>
      </p:sp>
      <p:sp>
        <p:nvSpPr>
          <p:cNvPr id="12" name="Rectangle 11"/>
          <p:cNvSpPr/>
          <p:nvPr/>
        </p:nvSpPr>
        <p:spPr>
          <a:xfrm>
            <a:off x="351333" y="3076000"/>
            <a:ext cx="2478564" cy="646331"/>
          </a:xfrm>
          <a:prstGeom prst="rect">
            <a:avLst/>
          </a:prstGeom>
        </p:spPr>
        <p:txBody>
          <a:bodyPr wrap="none">
            <a:spAutoFit/>
          </a:bodyPr>
          <a:lstStyle/>
          <a:p>
            <a:pPr marL="342900" indent="-342900">
              <a:buFont typeface="Wingdings" panose="05000000000000000000" pitchFamily="2" charset="2"/>
              <a:buChar char="v"/>
            </a:pPr>
            <a:r>
              <a:rPr lang="en-US" sz="3600" dirty="0" err="1" smtClean="0">
                <a:ln w="0"/>
                <a:solidFill>
                  <a:schemeClr val="accent5"/>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কবিতা</a:t>
            </a:r>
            <a:r>
              <a:rPr lang="en-US" sz="3600" dirty="0" smtClean="0">
                <a:ln w="0"/>
                <a:solidFill>
                  <a:schemeClr val="accent5"/>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smtClean="0">
                <a:ln w="0"/>
                <a:solidFill>
                  <a:schemeClr val="accent5"/>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কী</a:t>
            </a:r>
            <a:r>
              <a:rPr lang="en-US" sz="3600" dirty="0" smtClean="0">
                <a:ln w="0"/>
                <a:solidFill>
                  <a:schemeClr val="accent5"/>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 </a:t>
            </a:r>
            <a:endParaRPr lang="en-US" sz="3600" dirty="0">
              <a:ln w="0"/>
              <a:solidFill>
                <a:schemeClr val="accent5"/>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endParaRPr>
          </a:p>
        </p:txBody>
      </p:sp>
      <p:sp>
        <p:nvSpPr>
          <p:cNvPr id="13" name="TextBox 12"/>
          <p:cNvSpPr txBox="1"/>
          <p:nvPr/>
        </p:nvSpPr>
        <p:spPr>
          <a:xfrm>
            <a:off x="6855554" y="1439955"/>
            <a:ext cx="1935711" cy="507831"/>
          </a:xfrm>
          <a:prstGeom prst="rect">
            <a:avLst/>
          </a:prstGeom>
          <a:blipFill>
            <a:blip r:embed="rId8"/>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700" b="1" dirty="0">
                <a:solidFill>
                  <a:prstClr val="black"/>
                </a:solidFill>
                <a:latin typeface="NikoshBAN" panose="02000000000000000000" pitchFamily="2" charset="0"/>
                <a:cs typeface="NikoshBAN" panose="02000000000000000000" pitchFamily="2" charset="0"/>
              </a:rPr>
              <a:t>আবার চেষ্টা কর </a:t>
            </a:r>
            <a:endParaRPr lang="en-US" sz="2700" dirty="0">
              <a:solidFill>
                <a:prstClr val="black"/>
              </a:solidFill>
              <a:latin typeface="NikoshBAN" panose="02000000000000000000" pitchFamily="2" charset="0"/>
              <a:cs typeface="NikoshBAN" panose="02000000000000000000" pitchFamily="2" charset="0"/>
            </a:endParaRPr>
          </a:p>
        </p:txBody>
      </p:sp>
      <p:sp>
        <p:nvSpPr>
          <p:cNvPr id="14" name="TextBox 13"/>
          <p:cNvSpPr txBox="1"/>
          <p:nvPr/>
        </p:nvSpPr>
        <p:spPr>
          <a:xfrm>
            <a:off x="351333" y="1473493"/>
            <a:ext cx="6302168" cy="523220"/>
          </a:xfrm>
          <a:prstGeom prst="rect">
            <a:avLst/>
          </a:prstGeom>
          <a:noFill/>
        </p:spPr>
        <p:txBody>
          <a:bodyPr wrap="square" rtlCol="0">
            <a:spAutoFit/>
          </a:bodyPr>
          <a:lstStyle/>
          <a:p>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i</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লাল-নীল</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কাগজ</a:t>
            </a:r>
            <a:r>
              <a:rPr lang="en-US" sz="28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ii.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সুতো</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iii.বাঁশের</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2800" b="1" dirty="0" err="1"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টুকরো</a:t>
            </a:r>
            <a:r>
              <a:rPr lang="en-US" sz="28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28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5" name="TextBox 14"/>
          <p:cNvSpPr txBox="1"/>
          <p:nvPr/>
        </p:nvSpPr>
        <p:spPr>
          <a:xfrm>
            <a:off x="2243472" y="2535153"/>
            <a:ext cx="1431892" cy="523220"/>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800" b="1" dirty="0">
                <a:solidFill>
                  <a:prstClr val="black"/>
                </a:solidFill>
                <a:latin typeface="NikoshBAN" panose="02000000000000000000" pitchFamily="2" charset="0"/>
                <a:cs typeface="NikoshBAN" panose="02000000000000000000" pitchFamily="2" charset="0"/>
              </a:rPr>
              <a:t>খ. </a:t>
            </a:r>
            <a:r>
              <a:rPr lang="en-US" sz="2800" dirty="0">
                <a:solidFill>
                  <a:prstClr val="black"/>
                </a:solidFill>
                <a:latin typeface="NikoshBAN" panose="02000000000000000000" pitchFamily="2" charset="0"/>
                <a:cs typeface="NikoshBAN" panose="02000000000000000000" pitchFamily="2" charset="0"/>
              </a:rPr>
              <a:t>ii</a:t>
            </a:r>
          </a:p>
        </p:txBody>
      </p:sp>
      <p:sp>
        <p:nvSpPr>
          <p:cNvPr id="16" name="TextBox 15"/>
          <p:cNvSpPr txBox="1"/>
          <p:nvPr/>
        </p:nvSpPr>
        <p:spPr>
          <a:xfrm>
            <a:off x="4042730" y="2565305"/>
            <a:ext cx="1439207" cy="52322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800" b="1" dirty="0">
                <a:solidFill>
                  <a:prstClr val="black"/>
                </a:solidFill>
                <a:latin typeface="NikoshBAN" panose="02000000000000000000" pitchFamily="2" charset="0"/>
                <a:cs typeface="NikoshBAN" panose="02000000000000000000" pitchFamily="2" charset="0"/>
              </a:rPr>
              <a:t>গ. </a:t>
            </a:r>
            <a:r>
              <a:rPr lang="en-US" sz="2800" dirty="0">
                <a:solidFill>
                  <a:prstClr val="black"/>
                </a:solidFill>
                <a:latin typeface="NikoshBAN" panose="02000000000000000000" pitchFamily="2" charset="0"/>
                <a:cs typeface="NikoshBAN" panose="02000000000000000000" pitchFamily="2" charset="0"/>
              </a:rPr>
              <a:t>i</a:t>
            </a:r>
            <a:r>
              <a:rPr lang="bn-BD" sz="2800" dirty="0">
                <a:solidFill>
                  <a:prstClr val="black"/>
                </a:solidFill>
                <a:latin typeface="NikoshBAN" panose="02000000000000000000" pitchFamily="2" charset="0"/>
                <a:cs typeface="NikoshBAN" panose="02000000000000000000" pitchFamily="2" charset="0"/>
              </a:rPr>
              <a:t>ও </a:t>
            </a:r>
            <a:r>
              <a:rPr lang="en-US" sz="2800" dirty="0">
                <a:solidFill>
                  <a:prstClr val="black"/>
                </a:solidFill>
                <a:latin typeface="NikoshBAN" panose="02000000000000000000" pitchFamily="2" charset="0"/>
                <a:cs typeface="NikoshBAN" panose="02000000000000000000" pitchFamily="2" charset="0"/>
              </a:rPr>
              <a:t>ii</a:t>
            </a:r>
          </a:p>
        </p:txBody>
      </p:sp>
      <p:sp>
        <p:nvSpPr>
          <p:cNvPr id="17" name="TextBox 16"/>
          <p:cNvSpPr txBox="1"/>
          <p:nvPr/>
        </p:nvSpPr>
        <p:spPr>
          <a:xfrm>
            <a:off x="380937" y="2494611"/>
            <a:ext cx="1246291" cy="523220"/>
          </a:xfrm>
          <a:prstGeom prst="rect">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800" b="1" dirty="0">
                <a:solidFill>
                  <a:prstClr val="black"/>
                </a:solidFill>
                <a:latin typeface="NikoshBAN" panose="02000000000000000000" pitchFamily="2" charset="0"/>
                <a:cs typeface="NikoshBAN" panose="02000000000000000000" pitchFamily="2" charset="0"/>
              </a:rPr>
              <a:t>ক. </a:t>
            </a:r>
            <a:r>
              <a:rPr lang="en-US" sz="2800" dirty="0" err="1">
                <a:solidFill>
                  <a:prstClr val="black"/>
                </a:solidFill>
                <a:latin typeface="NikoshBAN" panose="02000000000000000000" pitchFamily="2" charset="0"/>
                <a:cs typeface="NikoshBAN" panose="02000000000000000000" pitchFamily="2" charset="0"/>
              </a:rPr>
              <a:t>i</a:t>
            </a:r>
            <a:endParaRPr lang="en-US" sz="2800" dirty="0">
              <a:solidFill>
                <a:prstClr val="black"/>
              </a:solidFill>
              <a:latin typeface="NikoshBAN" panose="02000000000000000000" pitchFamily="2" charset="0"/>
              <a:cs typeface="NikoshBAN" panose="02000000000000000000" pitchFamily="2" charset="0"/>
            </a:endParaRPr>
          </a:p>
        </p:txBody>
      </p:sp>
      <p:sp>
        <p:nvSpPr>
          <p:cNvPr id="18" name="TextBox 17"/>
          <p:cNvSpPr txBox="1"/>
          <p:nvPr/>
        </p:nvSpPr>
        <p:spPr>
          <a:xfrm>
            <a:off x="5998878" y="2556434"/>
            <a:ext cx="2034890" cy="523220"/>
          </a:xfrm>
          <a:prstGeom prst="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800" b="1" dirty="0">
                <a:solidFill>
                  <a:prstClr val="black"/>
                </a:solidFill>
                <a:latin typeface="NikoshBAN" panose="02000000000000000000" pitchFamily="2" charset="0"/>
                <a:cs typeface="NikoshBAN" panose="02000000000000000000" pitchFamily="2" charset="0"/>
              </a:rPr>
              <a:t>ঘ.</a:t>
            </a:r>
            <a:r>
              <a:rPr lang="en-US" sz="2800" b="1" dirty="0">
                <a:solidFill>
                  <a:prstClr val="black"/>
                </a:solidFill>
                <a:latin typeface="NikoshBAN" panose="02000000000000000000" pitchFamily="2" charset="0"/>
                <a:cs typeface="NikoshBAN" panose="02000000000000000000" pitchFamily="2" charset="0"/>
              </a:rPr>
              <a:t> </a:t>
            </a:r>
            <a:r>
              <a:rPr lang="en-US" sz="2800" dirty="0" err="1">
                <a:solidFill>
                  <a:prstClr val="black"/>
                </a:solidFill>
                <a:latin typeface="NikoshBAN" panose="02000000000000000000" pitchFamily="2" charset="0"/>
                <a:cs typeface="NikoshBAN" panose="02000000000000000000" pitchFamily="2" charset="0"/>
              </a:rPr>
              <a:t>i</a:t>
            </a:r>
            <a:r>
              <a:rPr lang="en-US" sz="2800" dirty="0">
                <a:solidFill>
                  <a:prstClr val="black"/>
                </a:solidFill>
                <a:latin typeface="NikoshBAN" panose="02000000000000000000" pitchFamily="2" charset="0"/>
                <a:cs typeface="NikoshBAN" panose="02000000000000000000" pitchFamily="2" charset="0"/>
              </a:rPr>
              <a:t>, ii</a:t>
            </a:r>
            <a:r>
              <a:rPr lang="bn-BD" sz="2800" dirty="0">
                <a:solidFill>
                  <a:prstClr val="black"/>
                </a:solidFill>
                <a:latin typeface="NikoshBAN" panose="02000000000000000000" pitchFamily="2" charset="0"/>
                <a:cs typeface="NikoshBAN" panose="02000000000000000000" pitchFamily="2" charset="0"/>
              </a:rPr>
              <a:t> ও </a:t>
            </a:r>
            <a:r>
              <a:rPr lang="en-US" sz="2800" dirty="0">
                <a:solidFill>
                  <a:prstClr val="black"/>
                </a:solidFill>
                <a:latin typeface="NikoshBAN" panose="02000000000000000000" pitchFamily="2" charset="0"/>
                <a:cs typeface="NikoshBAN" panose="02000000000000000000" pitchFamily="2" charset="0"/>
              </a:rPr>
              <a:t>iii</a:t>
            </a:r>
          </a:p>
        </p:txBody>
      </p:sp>
      <p:sp>
        <p:nvSpPr>
          <p:cNvPr id="19" name="Rectangle 18"/>
          <p:cNvSpPr/>
          <p:nvPr/>
        </p:nvSpPr>
        <p:spPr>
          <a:xfrm>
            <a:off x="351333" y="675349"/>
            <a:ext cx="5727850" cy="646331"/>
          </a:xfrm>
          <a:prstGeom prst="rect">
            <a:avLst/>
          </a:prstGeom>
        </p:spPr>
        <p:txBody>
          <a:bodyPr wrap="none">
            <a:spAutoFit/>
          </a:bodyPr>
          <a:lstStyle/>
          <a:p>
            <a:pPr marL="342900" indent="-342900">
              <a:buFont typeface="Wingdings" panose="05000000000000000000" pitchFamily="2" charset="2"/>
              <a:buChar char="v"/>
            </a:pPr>
            <a:r>
              <a:rPr lang="en-US" sz="3600" dirty="0" err="1"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ঘুড়ি</a:t>
            </a:r>
            <a:r>
              <a:rPr lang="en-US" sz="3600" dirty="0"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বানানোর</a:t>
            </a:r>
            <a:r>
              <a:rPr lang="en-US" sz="3600" dirty="0"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জন্য</a:t>
            </a:r>
            <a:r>
              <a:rPr lang="en-US" sz="3600" dirty="0"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উপমার</a:t>
            </a:r>
            <a:r>
              <a:rPr lang="en-US" sz="3600" dirty="0"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দরকার</a:t>
            </a:r>
            <a:r>
              <a:rPr lang="en-US" sz="3600" dirty="0" smtClean="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endParaRPr lang="en-US" sz="3600" dirty="0">
              <a:ln w="0"/>
              <a:solidFill>
                <a:schemeClr val="accent1"/>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endParaRPr>
          </a:p>
        </p:txBody>
      </p:sp>
      <p:sp>
        <p:nvSpPr>
          <p:cNvPr id="20" name="Rectangle 19"/>
          <p:cNvSpPr/>
          <p:nvPr/>
        </p:nvSpPr>
        <p:spPr>
          <a:xfrm>
            <a:off x="351333" y="2074205"/>
            <a:ext cx="3009157" cy="523220"/>
          </a:xfrm>
          <a:prstGeom prst="rect">
            <a:avLst/>
          </a:prstGeom>
        </p:spPr>
        <p:txBody>
          <a:bodyPr wrap="none">
            <a:spAutoFit/>
          </a:bodyPr>
          <a:lstStyle/>
          <a:p>
            <a:pPr marL="342900" indent="-342900">
              <a:buFont typeface="Wingdings" panose="05000000000000000000" pitchFamily="2" charset="2"/>
              <a:buChar char="§"/>
            </a:pPr>
            <a:r>
              <a:rPr lang="bn-IN" sz="2800" b="1" dirty="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নিচের কোনটি সঠিক ?</a:t>
            </a:r>
            <a:endParaRPr lang="en-US" sz="2800" b="1" dirty="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21" name="Rectangle 20"/>
          <p:cNvSpPr/>
          <p:nvPr/>
        </p:nvSpPr>
        <p:spPr>
          <a:xfrm>
            <a:off x="204717" y="5118277"/>
            <a:ext cx="3009157" cy="523220"/>
          </a:xfrm>
          <a:prstGeom prst="rect">
            <a:avLst/>
          </a:prstGeom>
        </p:spPr>
        <p:txBody>
          <a:bodyPr wrap="none">
            <a:spAutoFit/>
          </a:bodyPr>
          <a:lstStyle/>
          <a:p>
            <a:pPr marL="342900" indent="-342900">
              <a:buFont typeface="Wingdings" panose="05000000000000000000" pitchFamily="2" charset="2"/>
              <a:buChar char="§"/>
            </a:pPr>
            <a:r>
              <a:rPr lang="bn-IN" sz="2800" b="1" dirty="0" smtClean="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নিচের </a:t>
            </a:r>
            <a:r>
              <a:rPr lang="bn-IN" sz="2800" b="1" dirty="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কোনটি সঠিক ?</a:t>
            </a:r>
            <a:endParaRPr lang="en-US" sz="2800" b="1" dirty="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75888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bg/>
                                          </p:spTgt>
                                        </p:tgtEl>
                                        <p:attrNameLst>
                                          <p:attrName>style.visibility</p:attrName>
                                        </p:attrNameLst>
                                      </p:cBhvr>
                                      <p:to>
                                        <p:strVal val="visible"/>
                                      </p:to>
                                    </p:set>
                                    <p:anim calcmode="lin" valueType="num">
                                      <p:cBhvr>
                                        <p:cTn id="22" dur="500" fill="hold"/>
                                        <p:tgtEl>
                                          <p:spTgt spid="6">
                                            <p:bg/>
                                          </p:spTgt>
                                        </p:tgtEl>
                                        <p:attrNameLst>
                                          <p:attrName>ppt_w</p:attrName>
                                        </p:attrNameLst>
                                      </p:cBhvr>
                                      <p:tavLst>
                                        <p:tav tm="0">
                                          <p:val>
                                            <p:fltVal val="0"/>
                                          </p:val>
                                        </p:tav>
                                        <p:tav tm="100000">
                                          <p:val>
                                            <p:strVal val="#ppt_w"/>
                                          </p:val>
                                        </p:tav>
                                      </p:tavLst>
                                    </p:anim>
                                    <p:anim calcmode="lin" valueType="num">
                                      <p:cBhvr>
                                        <p:cTn id="23" dur="500" fill="hold"/>
                                        <p:tgtEl>
                                          <p:spTgt spid="6">
                                            <p:bg/>
                                          </p:spTgt>
                                        </p:tgtEl>
                                        <p:attrNameLst>
                                          <p:attrName>ppt_h</p:attrName>
                                        </p:attrNameLst>
                                      </p:cBhvr>
                                      <p:tavLst>
                                        <p:tav tm="0">
                                          <p:val>
                                            <p:fltVal val="0"/>
                                          </p:val>
                                        </p:tav>
                                        <p:tav tm="100000">
                                          <p:val>
                                            <p:strVal val="#ppt_h"/>
                                          </p:val>
                                        </p:tav>
                                      </p:tavLst>
                                    </p:anim>
                                    <p:animEffect transition="in" filter="fade">
                                      <p:cBhvr>
                                        <p:cTn id="24" dur="500"/>
                                        <p:tgtEl>
                                          <p:spTgt spid="6">
                                            <p:bg/>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bg/>
                                          </p:spTgt>
                                        </p:tgtEl>
                                        <p:attrNameLst>
                                          <p:attrName>style.visibility</p:attrName>
                                        </p:attrNameLst>
                                      </p:cBhvr>
                                      <p:to>
                                        <p:strVal val="visible"/>
                                      </p:to>
                                    </p:set>
                                    <p:anim calcmode="lin" valueType="num">
                                      <p:cBhvr>
                                        <p:cTn id="32" dur="500" fill="hold"/>
                                        <p:tgtEl>
                                          <p:spTgt spid="7">
                                            <p:bg/>
                                          </p:spTgt>
                                        </p:tgtEl>
                                        <p:attrNameLst>
                                          <p:attrName>ppt_w</p:attrName>
                                        </p:attrNameLst>
                                      </p:cBhvr>
                                      <p:tavLst>
                                        <p:tav tm="0">
                                          <p:val>
                                            <p:fltVal val="0"/>
                                          </p:val>
                                        </p:tav>
                                        <p:tav tm="100000">
                                          <p:val>
                                            <p:strVal val="#ppt_w"/>
                                          </p:val>
                                        </p:tav>
                                      </p:tavLst>
                                    </p:anim>
                                    <p:anim calcmode="lin" valueType="num">
                                      <p:cBhvr>
                                        <p:cTn id="33" dur="500" fill="hold"/>
                                        <p:tgtEl>
                                          <p:spTgt spid="7">
                                            <p:bg/>
                                          </p:spTgt>
                                        </p:tgtEl>
                                        <p:attrNameLst>
                                          <p:attrName>ppt_h</p:attrName>
                                        </p:attrNameLst>
                                      </p:cBhvr>
                                      <p:tavLst>
                                        <p:tav tm="0">
                                          <p:val>
                                            <p:fltVal val="0"/>
                                          </p:val>
                                        </p:tav>
                                        <p:tav tm="100000">
                                          <p:val>
                                            <p:strVal val="#ppt_h"/>
                                          </p:val>
                                        </p:tav>
                                      </p:tavLst>
                                    </p:anim>
                                    <p:animEffect transition="in" filter="fade">
                                      <p:cBhvr>
                                        <p:cTn id="34" dur="500"/>
                                        <p:tgtEl>
                                          <p:spTgt spid="7">
                                            <p:bg/>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p:cTn id="3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7">
                                            <p:txEl>
                                              <p:pRg st="0" end="0"/>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bg/>
                                          </p:spTgt>
                                        </p:tgtEl>
                                        <p:attrNameLst>
                                          <p:attrName>style.visibility</p:attrName>
                                        </p:attrNameLst>
                                      </p:cBhvr>
                                      <p:to>
                                        <p:strVal val="visible"/>
                                      </p:to>
                                    </p:set>
                                    <p:anim calcmode="lin" valueType="num">
                                      <p:cBhvr>
                                        <p:cTn id="42" dur="500" fill="hold"/>
                                        <p:tgtEl>
                                          <p:spTgt spid="8">
                                            <p:bg/>
                                          </p:spTgt>
                                        </p:tgtEl>
                                        <p:attrNameLst>
                                          <p:attrName>ppt_w</p:attrName>
                                        </p:attrNameLst>
                                      </p:cBhvr>
                                      <p:tavLst>
                                        <p:tav tm="0">
                                          <p:val>
                                            <p:fltVal val="0"/>
                                          </p:val>
                                        </p:tav>
                                        <p:tav tm="100000">
                                          <p:val>
                                            <p:strVal val="#ppt_w"/>
                                          </p:val>
                                        </p:tav>
                                      </p:tavLst>
                                    </p:anim>
                                    <p:anim calcmode="lin" valueType="num">
                                      <p:cBhvr>
                                        <p:cTn id="43" dur="500" fill="hold"/>
                                        <p:tgtEl>
                                          <p:spTgt spid="8">
                                            <p:bg/>
                                          </p:spTgt>
                                        </p:tgtEl>
                                        <p:attrNameLst>
                                          <p:attrName>ppt_h</p:attrName>
                                        </p:attrNameLst>
                                      </p:cBhvr>
                                      <p:tavLst>
                                        <p:tav tm="0">
                                          <p:val>
                                            <p:fltVal val="0"/>
                                          </p:val>
                                        </p:tav>
                                        <p:tav tm="100000">
                                          <p:val>
                                            <p:strVal val="#ppt_h"/>
                                          </p:val>
                                        </p:tav>
                                      </p:tavLst>
                                    </p:anim>
                                    <p:animEffect transition="in" filter="fade">
                                      <p:cBhvr>
                                        <p:cTn id="44" dur="500"/>
                                        <p:tgtEl>
                                          <p:spTgt spid="8">
                                            <p:bg/>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p:cTn id="4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8">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bg/>
                                          </p:spTgt>
                                        </p:tgtEl>
                                        <p:attrNameLst>
                                          <p:attrName>style.visibility</p:attrName>
                                        </p:attrNameLst>
                                      </p:cBhvr>
                                      <p:to>
                                        <p:strVal val="visible"/>
                                      </p:to>
                                    </p:set>
                                    <p:anim calcmode="lin" valueType="num">
                                      <p:cBhvr>
                                        <p:cTn id="52" dur="500" fill="hold"/>
                                        <p:tgtEl>
                                          <p:spTgt spid="9">
                                            <p:bg/>
                                          </p:spTgt>
                                        </p:tgtEl>
                                        <p:attrNameLst>
                                          <p:attrName>ppt_w</p:attrName>
                                        </p:attrNameLst>
                                      </p:cBhvr>
                                      <p:tavLst>
                                        <p:tav tm="0">
                                          <p:val>
                                            <p:fltVal val="0"/>
                                          </p:val>
                                        </p:tav>
                                        <p:tav tm="100000">
                                          <p:val>
                                            <p:strVal val="#ppt_w"/>
                                          </p:val>
                                        </p:tav>
                                      </p:tavLst>
                                    </p:anim>
                                    <p:anim calcmode="lin" valueType="num">
                                      <p:cBhvr>
                                        <p:cTn id="53" dur="500" fill="hold"/>
                                        <p:tgtEl>
                                          <p:spTgt spid="9">
                                            <p:bg/>
                                          </p:spTgt>
                                        </p:tgtEl>
                                        <p:attrNameLst>
                                          <p:attrName>ppt_h</p:attrName>
                                        </p:attrNameLst>
                                      </p:cBhvr>
                                      <p:tavLst>
                                        <p:tav tm="0">
                                          <p:val>
                                            <p:fltVal val="0"/>
                                          </p:val>
                                        </p:tav>
                                        <p:tav tm="100000">
                                          <p:val>
                                            <p:strVal val="#ppt_h"/>
                                          </p:val>
                                        </p:tav>
                                      </p:tavLst>
                                    </p:anim>
                                    <p:animEffect transition="in" filter="fade">
                                      <p:cBhvr>
                                        <p:cTn id="54" dur="500"/>
                                        <p:tgtEl>
                                          <p:spTgt spid="9">
                                            <p:bg/>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p:cTn id="5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9">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1">
                                            <p:txEl>
                                              <p:pRg st="0" end="0"/>
                                            </p:txEl>
                                          </p:spTgt>
                                        </p:tgtEl>
                                        <p:attrNameLst>
                                          <p:attrName>style.visibility</p:attrName>
                                        </p:attrNameLst>
                                      </p:cBhvr>
                                      <p:to>
                                        <p:strVal val="visible"/>
                                      </p:to>
                                    </p:set>
                                    <p:anim calcmode="lin" valueType="num">
                                      <p:cBhvr>
                                        <p:cTn id="6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1">
                                            <p:txEl>
                                              <p:pRg st="0" end="0"/>
                                            </p:tx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 calcmode="lin" valueType="num">
                                      <p:cBhvr>
                                        <p:cTn id="6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12">
                                            <p:txEl>
                                              <p:pRg st="0" end="0"/>
                                            </p:tx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
                                            <p:txEl>
                                              <p:pRg st="0" end="0"/>
                                            </p:txEl>
                                          </p:spTgt>
                                        </p:tgtEl>
                                        <p:attrNameLst>
                                          <p:attrName>style.visibility</p:attrName>
                                        </p:attrNameLst>
                                      </p:cBhvr>
                                      <p:to>
                                        <p:strVal val="visible"/>
                                      </p:to>
                                    </p:set>
                                    <p:anim calcmode="lin" valueType="num">
                                      <p:cBhvr>
                                        <p:cTn id="7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14">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5">
                                            <p:bg/>
                                          </p:spTgt>
                                        </p:tgtEl>
                                        <p:attrNameLst>
                                          <p:attrName>style.visibility</p:attrName>
                                        </p:attrNameLst>
                                      </p:cBhvr>
                                      <p:to>
                                        <p:strVal val="visible"/>
                                      </p:to>
                                    </p:set>
                                    <p:anim calcmode="lin" valueType="num">
                                      <p:cBhvr>
                                        <p:cTn id="77" dur="500" fill="hold"/>
                                        <p:tgtEl>
                                          <p:spTgt spid="15">
                                            <p:bg/>
                                          </p:spTgt>
                                        </p:tgtEl>
                                        <p:attrNameLst>
                                          <p:attrName>ppt_w</p:attrName>
                                        </p:attrNameLst>
                                      </p:cBhvr>
                                      <p:tavLst>
                                        <p:tav tm="0">
                                          <p:val>
                                            <p:fltVal val="0"/>
                                          </p:val>
                                        </p:tav>
                                        <p:tav tm="100000">
                                          <p:val>
                                            <p:strVal val="#ppt_w"/>
                                          </p:val>
                                        </p:tav>
                                      </p:tavLst>
                                    </p:anim>
                                    <p:anim calcmode="lin" valueType="num">
                                      <p:cBhvr>
                                        <p:cTn id="78" dur="500" fill="hold"/>
                                        <p:tgtEl>
                                          <p:spTgt spid="15">
                                            <p:bg/>
                                          </p:spTgt>
                                        </p:tgtEl>
                                        <p:attrNameLst>
                                          <p:attrName>ppt_h</p:attrName>
                                        </p:attrNameLst>
                                      </p:cBhvr>
                                      <p:tavLst>
                                        <p:tav tm="0">
                                          <p:val>
                                            <p:fltVal val="0"/>
                                          </p:val>
                                        </p:tav>
                                        <p:tav tm="100000">
                                          <p:val>
                                            <p:strVal val="#ppt_h"/>
                                          </p:val>
                                        </p:tav>
                                      </p:tavLst>
                                    </p:anim>
                                    <p:animEffect transition="in" filter="fade">
                                      <p:cBhvr>
                                        <p:cTn id="79" dur="500"/>
                                        <p:tgtEl>
                                          <p:spTgt spid="15">
                                            <p:bg/>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 calcmode="lin" valueType="num">
                                      <p:cBhvr>
                                        <p:cTn id="8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84" dur="500"/>
                                        <p:tgtEl>
                                          <p:spTgt spid="15">
                                            <p:txEl>
                                              <p:pRg st="0" end="0"/>
                                            </p:tx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6">
                                            <p:bg/>
                                          </p:spTgt>
                                        </p:tgtEl>
                                        <p:attrNameLst>
                                          <p:attrName>style.visibility</p:attrName>
                                        </p:attrNameLst>
                                      </p:cBhvr>
                                      <p:to>
                                        <p:strVal val="visible"/>
                                      </p:to>
                                    </p:set>
                                    <p:anim calcmode="lin" valueType="num">
                                      <p:cBhvr>
                                        <p:cTn id="87" dur="500" fill="hold"/>
                                        <p:tgtEl>
                                          <p:spTgt spid="16">
                                            <p:bg/>
                                          </p:spTgt>
                                        </p:tgtEl>
                                        <p:attrNameLst>
                                          <p:attrName>ppt_w</p:attrName>
                                        </p:attrNameLst>
                                      </p:cBhvr>
                                      <p:tavLst>
                                        <p:tav tm="0">
                                          <p:val>
                                            <p:fltVal val="0"/>
                                          </p:val>
                                        </p:tav>
                                        <p:tav tm="100000">
                                          <p:val>
                                            <p:strVal val="#ppt_w"/>
                                          </p:val>
                                        </p:tav>
                                      </p:tavLst>
                                    </p:anim>
                                    <p:anim calcmode="lin" valueType="num">
                                      <p:cBhvr>
                                        <p:cTn id="88" dur="500" fill="hold"/>
                                        <p:tgtEl>
                                          <p:spTgt spid="16">
                                            <p:bg/>
                                          </p:spTgt>
                                        </p:tgtEl>
                                        <p:attrNameLst>
                                          <p:attrName>ppt_h</p:attrName>
                                        </p:attrNameLst>
                                      </p:cBhvr>
                                      <p:tavLst>
                                        <p:tav tm="0">
                                          <p:val>
                                            <p:fltVal val="0"/>
                                          </p:val>
                                        </p:tav>
                                        <p:tav tm="100000">
                                          <p:val>
                                            <p:strVal val="#ppt_h"/>
                                          </p:val>
                                        </p:tav>
                                      </p:tavLst>
                                    </p:anim>
                                    <p:animEffect transition="in" filter="fade">
                                      <p:cBhvr>
                                        <p:cTn id="89" dur="500"/>
                                        <p:tgtEl>
                                          <p:spTgt spid="16">
                                            <p:bg/>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6">
                                            <p:txEl>
                                              <p:pRg st="0" end="0"/>
                                            </p:txEl>
                                          </p:spTgt>
                                        </p:tgtEl>
                                        <p:attrNameLst>
                                          <p:attrName>style.visibility</p:attrName>
                                        </p:attrNameLst>
                                      </p:cBhvr>
                                      <p:to>
                                        <p:strVal val="visible"/>
                                      </p:to>
                                    </p:set>
                                    <p:anim calcmode="lin" valueType="num">
                                      <p:cBhvr>
                                        <p:cTn id="9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16">
                                            <p:txEl>
                                              <p:pRg st="0" end="0"/>
                                            </p:tx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7">
                                            <p:bg/>
                                          </p:spTgt>
                                        </p:tgtEl>
                                        <p:attrNameLst>
                                          <p:attrName>style.visibility</p:attrName>
                                        </p:attrNameLst>
                                      </p:cBhvr>
                                      <p:to>
                                        <p:strVal val="visible"/>
                                      </p:to>
                                    </p:set>
                                    <p:anim calcmode="lin" valueType="num">
                                      <p:cBhvr>
                                        <p:cTn id="97" dur="500" fill="hold"/>
                                        <p:tgtEl>
                                          <p:spTgt spid="17">
                                            <p:bg/>
                                          </p:spTgt>
                                        </p:tgtEl>
                                        <p:attrNameLst>
                                          <p:attrName>ppt_w</p:attrName>
                                        </p:attrNameLst>
                                      </p:cBhvr>
                                      <p:tavLst>
                                        <p:tav tm="0">
                                          <p:val>
                                            <p:fltVal val="0"/>
                                          </p:val>
                                        </p:tav>
                                        <p:tav tm="100000">
                                          <p:val>
                                            <p:strVal val="#ppt_w"/>
                                          </p:val>
                                        </p:tav>
                                      </p:tavLst>
                                    </p:anim>
                                    <p:anim calcmode="lin" valueType="num">
                                      <p:cBhvr>
                                        <p:cTn id="98" dur="500" fill="hold"/>
                                        <p:tgtEl>
                                          <p:spTgt spid="17">
                                            <p:bg/>
                                          </p:spTgt>
                                        </p:tgtEl>
                                        <p:attrNameLst>
                                          <p:attrName>ppt_h</p:attrName>
                                        </p:attrNameLst>
                                      </p:cBhvr>
                                      <p:tavLst>
                                        <p:tav tm="0">
                                          <p:val>
                                            <p:fltVal val="0"/>
                                          </p:val>
                                        </p:tav>
                                        <p:tav tm="100000">
                                          <p:val>
                                            <p:strVal val="#ppt_h"/>
                                          </p:val>
                                        </p:tav>
                                      </p:tavLst>
                                    </p:anim>
                                    <p:animEffect transition="in" filter="fade">
                                      <p:cBhvr>
                                        <p:cTn id="99" dur="500"/>
                                        <p:tgtEl>
                                          <p:spTgt spid="17">
                                            <p:bg/>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7">
                                            <p:txEl>
                                              <p:pRg st="0" end="0"/>
                                            </p:txEl>
                                          </p:spTgt>
                                        </p:tgtEl>
                                        <p:attrNameLst>
                                          <p:attrName>style.visibility</p:attrName>
                                        </p:attrNameLst>
                                      </p:cBhvr>
                                      <p:to>
                                        <p:strVal val="visible"/>
                                      </p:to>
                                    </p:set>
                                    <p:anim calcmode="lin" valueType="num">
                                      <p:cBhvr>
                                        <p:cTn id="10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17">
                                            <p:txEl>
                                              <p:pRg st="0" end="0"/>
                                            </p:tx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18">
                                            <p:bg/>
                                          </p:spTgt>
                                        </p:tgtEl>
                                        <p:attrNameLst>
                                          <p:attrName>style.visibility</p:attrName>
                                        </p:attrNameLst>
                                      </p:cBhvr>
                                      <p:to>
                                        <p:strVal val="visible"/>
                                      </p:to>
                                    </p:set>
                                    <p:anim calcmode="lin" valueType="num">
                                      <p:cBhvr>
                                        <p:cTn id="107" dur="500" fill="hold"/>
                                        <p:tgtEl>
                                          <p:spTgt spid="18">
                                            <p:bg/>
                                          </p:spTgt>
                                        </p:tgtEl>
                                        <p:attrNameLst>
                                          <p:attrName>ppt_w</p:attrName>
                                        </p:attrNameLst>
                                      </p:cBhvr>
                                      <p:tavLst>
                                        <p:tav tm="0">
                                          <p:val>
                                            <p:fltVal val="0"/>
                                          </p:val>
                                        </p:tav>
                                        <p:tav tm="100000">
                                          <p:val>
                                            <p:strVal val="#ppt_w"/>
                                          </p:val>
                                        </p:tav>
                                      </p:tavLst>
                                    </p:anim>
                                    <p:anim calcmode="lin" valueType="num">
                                      <p:cBhvr>
                                        <p:cTn id="108" dur="500" fill="hold"/>
                                        <p:tgtEl>
                                          <p:spTgt spid="18">
                                            <p:bg/>
                                          </p:spTgt>
                                        </p:tgtEl>
                                        <p:attrNameLst>
                                          <p:attrName>ppt_h</p:attrName>
                                        </p:attrNameLst>
                                      </p:cBhvr>
                                      <p:tavLst>
                                        <p:tav tm="0">
                                          <p:val>
                                            <p:fltVal val="0"/>
                                          </p:val>
                                        </p:tav>
                                        <p:tav tm="100000">
                                          <p:val>
                                            <p:strVal val="#ppt_h"/>
                                          </p:val>
                                        </p:tav>
                                      </p:tavLst>
                                    </p:anim>
                                    <p:animEffect transition="in" filter="fade">
                                      <p:cBhvr>
                                        <p:cTn id="109" dur="500"/>
                                        <p:tgtEl>
                                          <p:spTgt spid="18">
                                            <p:bg/>
                                          </p:spTgt>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18">
                                            <p:txEl>
                                              <p:pRg st="0" end="0"/>
                                            </p:txEl>
                                          </p:spTgt>
                                        </p:tgtEl>
                                        <p:attrNameLst>
                                          <p:attrName>style.visibility</p:attrName>
                                        </p:attrNameLst>
                                      </p:cBhvr>
                                      <p:to>
                                        <p:strVal val="visible"/>
                                      </p:to>
                                    </p:set>
                                    <p:anim calcmode="lin" valueType="num">
                                      <p:cBhvr>
                                        <p:cTn id="11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1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114" dur="500"/>
                                        <p:tgtEl>
                                          <p:spTgt spid="18">
                                            <p:txEl>
                                              <p:pRg st="0" end="0"/>
                                            </p:txEl>
                                          </p:spTgt>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19">
                                            <p:txEl>
                                              <p:pRg st="0" end="0"/>
                                            </p:txEl>
                                          </p:spTgt>
                                        </p:tgtEl>
                                        <p:attrNameLst>
                                          <p:attrName>style.visibility</p:attrName>
                                        </p:attrNameLst>
                                      </p:cBhvr>
                                      <p:to>
                                        <p:strVal val="visible"/>
                                      </p:to>
                                    </p:set>
                                    <p:anim calcmode="lin" valueType="num">
                                      <p:cBhvr>
                                        <p:cTn id="11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19">
                                            <p:txEl>
                                              <p:pRg st="0" end="0"/>
                                            </p:tx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0">
                                            <p:txEl>
                                              <p:pRg st="0" end="0"/>
                                            </p:txEl>
                                          </p:spTgt>
                                        </p:tgtEl>
                                        <p:attrNameLst>
                                          <p:attrName>style.visibility</p:attrName>
                                        </p:attrNameLst>
                                      </p:cBhvr>
                                      <p:to>
                                        <p:strVal val="visible"/>
                                      </p:to>
                                    </p:set>
                                    <p:anim calcmode="lin" valueType="num">
                                      <p:cBhvr>
                                        <p:cTn id="1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24" dur="500"/>
                                        <p:tgtEl>
                                          <p:spTgt spid="20">
                                            <p:txEl>
                                              <p:pRg st="0" end="0"/>
                                            </p:txEl>
                                          </p:spTgt>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1">
                                            <p:txEl>
                                              <p:pRg st="0" end="0"/>
                                            </p:txEl>
                                          </p:spTgt>
                                        </p:tgtEl>
                                        <p:attrNameLst>
                                          <p:attrName>style.visibility</p:attrName>
                                        </p:attrNameLst>
                                      </p:cBhvr>
                                      <p:to>
                                        <p:strVal val="visible"/>
                                      </p:to>
                                    </p:set>
                                    <p:anim calcmode="lin" valueType="num">
                                      <p:cBhvr>
                                        <p:cTn id="12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2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29"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8"/>
                    </p:tgtEl>
                  </p:cond>
                </p:stCondLst>
                <p:endSync evt="end" delay="0">
                  <p:rtn val="all"/>
                </p:endSync>
                <p:childTnLst>
                  <p:par>
                    <p:cTn id="131" fill="hold">
                      <p:stCondLst>
                        <p:cond delay="0"/>
                      </p:stCondLst>
                      <p:childTnLst>
                        <p:par>
                          <p:cTn id="132" fill="hold">
                            <p:stCondLst>
                              <p:cond delay="0"/>
                            </p:stCondLst>
                            <p:childTnLst>
                              <p:par>
                                <p:cTn id="133" presetID="53" presetClass="entr" presetSubtype="16" fill="hold" grpId="0" nodeType="withEffect">
                                  <p:stCondLst>
                                    <p:cond delay="300"/>
                                  </p:stCondLst>
                                  <p:childTnLst>
                                    <p:set>
                                      <p:cBhvr>
                                        <p:cTn id="134" dur="1" fill="hold">
                                          <p:stCondLst>
                                            <p:cond delay="0"/>
                                          </p:stCondLst>
                                        </p:cTn>
                                        <p:tgtEl>
                                          <p:spTgt spid="13">
                                            <p:bg/>
                                          </p:spTgt>
                                        </p:tgtEl>
                                        <p:attrNameLst>
                                          <p:attrName>style.visibility</p:attrName>
                                        </p:attrNameLst>
                                      </p:cBhvr>
                                      <p:to>
                                        <p:strVal val="visible"/>
                                      </p:to>
                                    </p:set>
                                    <p:anim calcmode="lin" valueType="num">
                                      <p:cBhvr>
                                        <p:cTn id="135" dur="3000" fill="hold"/>
                                        <p:tgtEl>
                                          <p:spTgt spid="13">
                                            <p:bg/>
                                          </p:spTgt>
                                        </p:tgtEl>
                                        <p:attrNameLst>
                                          <p:attrName>ppt_w</p:attrName>
                                        </p:attrNameLst>
                                      </p:cBhvr>
                                      <p:tavLst>
                                        <p:tav tm="0">
                                          <p:val>
                                            <p:fltVal val="0"/>
                                          </p:val>
                                        </p:tav>
                                        <p:tav tm="100000">
                                          <p:val>
                                            <p:strVal val="#ppt_w"/>
                                          </p:val>
                                        </p:tav>
                                      </p:tavLst>
                                    </p:anim>
                                    <p:anim calcmode="lin" valueType="num">
                                      <p:cBhvr>
                                        <p:cTn id="136" dur="3000" fill="hold"/>
                                        <p:tgtEl>
                                          <p:spTgt spid="13">
                                            <p:bg/>
                                          </p:spTgt>
                                        </p:tgtEl>
                                        <p:attrNameLst>
                                          <p:attrName>ppt_h</p:attrName>
                                        </p:attrNameLst>
                                      </p:cBhvr>
                                      <p:tavLst>
                                        <p:tav tm="0">
                                          <p:val>
                                            <p:fltVal val="0"/>
                                          </p:val>
                                        </p:tav>
                                        <p:tav tm="100000">
                                          <p:val>
                                            <p:strVal val="#ppt_h"/>
                                          </p:val>
                                        </p:tav>
                                      </p:tavLst>
                                    </p:anim>
                                    <p:animEffect transition="in" filter="fade">
                                      <p:cBhvr>
                                        <p:cTn id="137" dur="3000"/>
                                        <p:tgtEl>
                                          <p:spTgt spid="13">
                                            <p:bg/>
                                          </p:spTgt>
                                        </p:tgtEl>
                                      </p:cBhvr>
                                    </p:animEffect>
                                  </p:childTnLst>
                                  <p:subTnLst>
                                    <p:set>
                                      <p:cBhvr override="childStyle">
                                        <p:cTn dur="1" fill="hold" display="0" masterRel="sameClick" afterEffect="1">
                                          <p:stCondLst>
                                            <p:cond evt="end" delay="0">
                                              <p:tn val="133"/>
                                            </p:cond>
                                          </p:stCondLst>
                                        </p:cTn>
                                        <p:tgtEl>
                                          <p:spTgt spid="13">
                                            <p:bg/>
                                          </p:spTgt>
                                        </p:tgtEl>
                                        <p:attrNameLst>
                                          <p:attrName>style.visibility</p:attrName>
                                        </p:attrNameLst>
                                      </p:cBhvr>
                                      <p:to>
                                        <p:strVal val="hidden"/>
                                      </p:to>
                                    </p:set>
                                    <p:audio>
                                      <p:cMediaNode>
                                        <p:cTn display="0" masterRel="sameClick">
                                          <p:stCondLst>
                                            <p:cond evt="begin" delay="0">
                                              <p:tn val="133"/>
                                            </p:cond>
                                          </p:stCondLst>
                                          <p:endCondLst>
                                            <p:cond evt="onStopAudio" delay="0">
                                              <p:tgtEl>
                                                <p:sldTgt/>
                                              </p:tgtEl>
                                            </p:cond>
                                          </p:endCondLst>
                                        </p:cTn>
                                        <p:tgtEl>
                                          <p:sndTgt r:embed="rId3" name="abar cesta koro.wav"/>
                                        </p:tgtEl>
                                      </p:cMediaNode>
                                    </p:audio>
                                  </p:subTnLst>
                                </p:cTn>
                              </p:par>
                              <p:par>
                                <p:cTn id="138" presetID="53" presetClass="entr" presetSubtype="16" fill="hold" grpId="0" nodeType="withEffect">
                                  <p:stCondLst>
                                    <p:cond delay="0"/>
                                  </p:stCondLst>
                                  <p:childTnLst>
                                    <p:set>
                                      <p:cBhvr>
                                        <p:cTn id="139" dur="1" fill="hold">
                                          <p:stCondLst>
                                            <p:cond delay="0"/>
                                          </p:stCondLst>
                                        </p:cTn>
                                        <p:tgtEl>
                                          <p:spTgt spid="13">
                                            <p:txEl>
                                              <p:pRg st="0" end="0"/>
                                            </p:txEl>
                                          </p:spTgt>
                                        </p:tgtEl>
                                        <p:attrNameLst>
                                          <p:attrName>style.visibility</p:attrName>
                                        </p:attrNameLst>
                                      </p:cBhvr>
                                      <p:to>
                                        <p:strVal val="visible"/>
                                      </p:to>
                                    </p:set>
                                    <p:anim calcmode="lin" valueType="num">
                                      <p:cBhvr>
                                        <p:cTn id="140" dur="3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41" dur="3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42" dur="3000"/>
                                        <p:tgtEl>
                                          <p:spTgt spid="13">
                                            <p:txEl>
                                              <p:pRg st="0" end="0"/>
                                            </p:txEl>
                                          </p:spTgt>
                                        </p:tgtEl>
                                      </p:cBhvr>
                                    </p:animEffect>
                                  </p:childTnLst>
                                  <p:subTnLst>
                                    <p:set>
                                      <p:cBhvr override="childStyle">
                                        <p:cTn dur="1" fill="hold" display="0" masterRel="sameClick" afterEffect="1">
                                          <p:stCondLst>
                                            <p:cond evt="end" delay="0">
                                              <p:tn val="138"/>
                                            </p:cond>
                                          </p:stCondLst>
                                        </p:cTn>
                                        <p:tgtEl>
                                          <p:spTgt spid="13">
                                            <p:txEl>
                                              <p:pRg st="0" end="0"/>
                                            </p:txEl>
                                          </p:spTgt>
                                        </p:tgtEl>
                                        <p:attrNameLst>
                                          <p:attrName>style.visibility</p:attrName>
                                        </p:attrNameLst>
                                      </p:cBhvr>
                                      <p:to>
                                        <p:strVal val="hidden"/>
                                      </p:to>
                                    </p:set>
                                    <p:audio>
                                      <p:cMediaNode>
                                        <p:cTn display="0" masterRel="sameClick">
                                          <p:stCondLst>
                                            <p:cond evt="begin" delay="0">
                                              <p:tn val="138"/>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8"/>
                  </p:tgtEl>
                </p:cond>
              </p:nextCondLst>
            </p:seq>
            <p:seq concurrent="1" nextAc="seek">
              <p:cTn id="143" restart="whenNotActive" fill="hold" evtFilter="cancelBubble" nodeType="interactiveSeq">
                <p:stCondLst>
                  <p:cond evt="onClick" delay="0">
                    <p:tgtEl>
                      <p:spTgt spid="6"/>
                    </p:tgtEl>
                  </p:cond>
                </p:stCondLst>
                <p:endSync evt="end" delay="0">
                  <p:rtn val="all"/>
                </p:endSync>
                <p:childTnLst>
                  <p:par>
                    <p:cTn id="144" fill="hold">
                      <p:stCondLst>
                        <p:cond delay="0"/>
                      </p:stCondLst>
                      <p:childTnLst>
                        <p:par>
                          <p:cTn id="145" fill="hold">
                            <p:stCondLst>
                              <p:cond delay="0"/>
                            </p:stCondLst>
                            <p:childTnLst>
                              <p:par>
                                <p:cTn id="146" presetID="10" presetClass="entr" presetSubtype="0" fill="hold" grpId="1" nodeType="clickEffect">
                                  <p:stCondLst>
                                    <p:cond delay="0"/>
                                  </p:stCondLst>
                                  <p:childTnLst>
                                    <p:set>
                                      <p:cBhvr>
                                        <p:cTn id="147" dur="1" fill="hold">
                                          <p:stCondLst>
                                            <p:cond delay="0"/>
                                          </p:stCondLst>
                                        </p:cTn>
                                        <p:tgtEl>
                                          <p:spTgt spid="13">
                                            <p:bg/>
                                          </p:spTgt>
                                        </p:tgtEl>
                                        <p:attrNameLst>
                                          <p:attrName>style.visibility</p:attrName>
                                        </p:attrNameLst>
                                      </p:cBhvr>
                                      <p:to>
                                        <p:strVal val="visible"/>
                                      </p:to>
                                    </p:set>
                                    <p:animEffect transition="in" filter="fade">
                                      <p:cBhvr>
                                        <p:cTn id="148" dur="3000"/>
                                        <p:tgtEl>
                                          <p:spTgt spid="13">
                                            <p:bg/>
                                          </p:spTgt>
                                        </p:tgtEl>
                                      </p:cBhvr>
                                    </p:animEffect>
                                  </p:childTnLst>
                                  <p:subTnLst>
                                    <p:set>
                                      <p:cBhvr override="childStyle">
                                        <p:cTn dur="1" fill="hold" display="0" masterRel="sameClick" afterEffect="1">
                                          <p:stCondLst>
                                            <p:cond evt="end" delay="0">
                                              <p:tn val="146"/>
                                            </p:cond>
                                          </p:stCondLst>
                                        </p:cTn>
                                        <p:tgtEl>
                                          <p:spTgt spid="13">
                                            <p:bg/>
                                          </p:spTgt>
                                        </p:tgtEl>
                                        <p:attrNameLst>
                                          <p:attrName>style.visibility</p:attrName>
                                        </p:attrNameLst>
                                      </p:cBhvr>
                                      <p:to>
                                        <p:strVal val="hidden"/>
                                      </p:to>
                                    </p:set>
                                    <p:audio>
                                      <p:cMediaNode>
                                        <p:cTn display="0" masterRel="sameClick">
                                          <p:stCondLst>
                                            <p:cond evt="begin" delay="0">
                                              <p:tn val="146"/>
                                            </p:cond>
                                          </p:stCondLst>
                                          <p:endCondLst>
                                            <p:cond evt="onStopAudio" delay="0">
                                              <p:tgtEl>
                                                <p:sldTgt/>
                                              </p:tgtEl>
                                            </p:cond>
                                          </p:endCondLst>
                                        </p:cTn>
                                        <p:tgtEl>
                                          <p:sndTgt r:embed="rId3" name="abar cesta koro.wav"/>
                                        </p:tgtEl>
                                      </p:cMediaNode>
                                    </p:audio>
                                  </p:subTnLst>
                                </p:cTn>
                              </p:par>
                              <p:par>
                                <p:cTn id="149" presetID="10" presetClass="entr" presetSubtype="0" fill="hold" grpId="1" nodeType="withEffect">
                                  <p:stCondLst>
                                    <p:cond delay="0"/>
                                  </p:stCondLst>
                                  <p:childTnLst>
                                    <p:set>
                                      <p:cBhvr>
                                        <p:cTn id="150" dur="1" fill="hold">
                                          <p:stCondLst>
                                            <p:cond delay="0"/>
                                          </p:stCondLst>
                                        </p:cTn>
                                        <p:tgtEl>
                                          <p:spTgt spid="13">
                                            <p:txEl>
                                              <p:pRg st="0" end="0"/>
                                            </p:txEl>
                                          </p:spTgt>
                                        </p:tgtEl>
                                        <p:attrNameLst>
                                          <p:attrName>style.visibility</p:attrName>
                                        </p:attrNameLst>
                                      </p:cBhvr>
                                      <p:to>
                                        <p:strVal val="visible"/>
                                      </p:to>
                                    </p:set>
                                    <p:animEffect transition="in" filter="fade">
                                      <p:cBhvr>
                                        <p:cTn id="151" dur="3000"/>
                                        <p:tgtEl>
                                          <p:spTgt spid="13">
                                            <p:txEl>
                                              <p:pRg st="0" end="0"/>
                                            </p:txEl>
                                          </p:spTgt>
                                        </p:tgtEl>
                                      </p:cBhvr>
                                    </p:animEffect>
                                  </p:childTnLst>
                                  <p:subTnLst>
                                    <p:set>
                                      <p:cBhvr override="childStyle">
                                        <p:cTn dur="1" fill="hold" display="0" masterRel="sameClick" afterEffect="1">
                                          <p:stCondLst>
                                            <p:cond evt="end" delay="0">
                                              <p:tn val="149"/>
                                            </p:cond>
                                          </p:stCondLst>
                                        </p:cTn>
                                        <p:tgtEl>
                                          <p:spTgt spid="13">
                                            <p:txEl>
                                              <p:pRg st="0" end="0"/>
                                            </p:txEl>
                                          </p:spTgt>
                                        </p:tgtEl>
                                        <p:attrNameLst>
                                          <p:attrName>style.visibility</p:attrName>
                                        </p:attrNameLst>
                                      </p:cBhvr>
                                      <p:to>
                                        <p:strVal val="hidden"/>
                                      </p:to>
                                    </p:set>
                                    <p:audio>
                                      <p:cMediaNode>
                                        <p:cTn display="0" masterRel="sameClick">
                                          <p:stCondLst>
                                            <p:cond evt="begin" delay="0">
                                              <p:tn val="149"/>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6"/>
                  </p:tgtEl>
                </p:cond>
              </p:nextCondLst>
            </p:seq>
            <p:seq concurrent="1" nextAc="seek">
              <p:cTn id="152" restart="whenNotActive" fill="hold" evtFilter="cancelBubble" nodeType="interactiveSeq">
                <p:stCondLst>
                  <p:cond evt="onClick" delay="0">
                    <p:tgtEl>
                      <p:spTgt spid="7"/>
                    </p:tgtEl>
                  </p:cond>
                </p:stCondLst>
                <p:endSync evt="end" delay="0">
                  <p:rtn val="all"/>
                </p:endSync>
                <p:childTnLst>
                  <p:par>
                    <p:cTn id="153" fill="hold">
                      <p:stCondLst>
                        <p:cond delay="0"/>
                      </p:stCondLst>
                      <p:childTnLst>
                        <p:par>
                          <p:cTn id="154" fill="hold">
                            <p:stCondLst>
                              <p:cond delay="0"/>
                            </p:stCondLst>
                            <p:childTnLst>
                              <p:par>
                                <p:cTn id="155" presetID="6" presetClass="entr" presetSubtype="16" fill="hold" grpId="2" nodeType="clickEffect">
                                  <p:stCondLst>
                                    <p:cond delay="0"/>
                                  </p:stCondLst>
                                  <p:childTnLst>
                                    <p:set>
                                      <p:cBhvr>
                                        <p:cTn id="156" dur="1" fill="hold">
                                          <p:stCondLst>
                                            <p:cond delay="0"/>
                                          </p:stCondLst>
                                        </p:cTn>
                                        <p:tgtEl>
                                          <p:spTgt spid="13">
                                            <p:bg/>
                                          </p:spTgt>
                                        </p:tgtEl>
                                        <p:attrNameLst>
                                          <p:attrName>style.visibility</p:attrName>
                                        </p:attrNameLst>
                                      </p:cBhvr>
                                      <p:to>
                                        <p:strVal val="visible"/>
                                      </p:to>
                                    </p:set>
                                    <p:animEffect transition="in" filter="circle(in)">
                                      <p:cBhvr>
                                        <p:cTn id="157" dur="3000"/>
                                        <p:tgtEl>
                                          <p:spTgt spid="13">
                                            <p:bg/>
                                          </p:spTgt>
                                        </p:tgtEl>
                                      </p:cBhvr>
                                    </p:animEffect>
                                  </p:childTnLst>
                                  <p:subTnLst>
                                    <p:set>
                                      <p:cBhvr override="childStyle">
                                        <p:cTn dur="1" fill="hold" display="0" masterRel="sameClick" afterEffect="1">
                                          <p:stCondLst>
                                            <p:cond evt="end" delay="0">
                                              <p:tn val="155"/>
                                            </p:cond>
                                          </p:stCondLst>
                                        </p:cTn>
                                        <p:tgtEl>
                                          <p:spTgt spid="13">
                                            <p:bg/>
                                          </p:spTgt>
                                        </p:tgtEl>
                                        <p:attrNameLst>
                                          <p:attrName>style.visibility</p:attrName>
                                        </p:attrNameLst>
                                      </p:cBhvr>
                                      <p:to>
                                        <p:strVal val="hidden"/>
                                      </p:to>
                                    </p:set>
                                    <p:audio>
                                      <p:cMediaNode>
                                        <p:cTn display="0" masterRel="sameClick">
                                          <p:stCondLst>
                                            <p:cond evt="begin" delay="0">
                                              <p:tn val="155"/>
                                            </p:cond>
                                          </p:stCondLst>
                                          <p:endCondLst>
                                            <p:cond evt="onStopAudio" delay="0">
                                              <p:tgtEl>
                                                <p:sldTgt/>
                                              </p:tgtEl>
                                            </p:cond>
                                          </p:endCondLst>
                                        </p:cTn>
                                        <p:tgtEl>
                                          <p:sndTgt r:embed="rId3" name="abar cesta koro.wav"/>
                                        </p:tgtEl>
                                      </p:cMediaNode>
                                    </p:audio>
                                  </p:subTnLst>
                                </p:cTn>
                              </p:par>
                              <p:par>
                                <p:cTn id="158" presetID="6" presetClass="entr" presetSubtype="16" fill="hold" grpId="2" nodeType="withEffect">
                                  <p:stCondLst>
                                    <p:cond delay="0"/>
                                  </p:stCondLst>
                                  <p:childTnLst>
                                    <p:set>
                                      <p:cBhvr>
                                        <p:cTn id="159" dur="1" fill="hold">
                                          <p:stCondLst>
                                            <p:cond delay="0"/>
                                          </p:stCondLst>
                                        </p:cTn>
                                        <p:tgtEl>
                                          <p:spTgt spid="13">
                                            <p:txEl>
                                              <p:pRg st="0" end="0"/>
                                            </p:txEl>
                                          </p:spTgt>
                                        </p:tgtEl>
                                        <p:attrNameLst>
                                          <p:attrName>style.visibility</p:attrName>
                                        </p:attrNameLst>
                                      </p:cBhvr>
                                      <p:to>
                                        <p:strVal val="visible"/>
                                      </p:to>
                                    </p:set>
                                    <p:animEffect transition="in" filter="circle(in)">
                                      <p:cBhvr>
                                        <p:cTn id="160" dur="3000"/>
                                        <p:tgtEl>
                                          <p:spTgt spid="13">
                                            <p:txEl>
                                              <p:pRg st="0" end="0"/>
                                            </p:txEl>
                                          </p:spTgt>
                                        </p:tgtEl>
                                      </p:cBhvr>
                                    </p:animEffect>
                                  </p:childTnLst>
                                  <p:subTnLst>
                                    <p:set>
                                      <p:cBhvr override="childStyle">
                                        <p:cTn dur="1" fill="hold" display="0" masterRel="sameClick" afterEffect="1">
                                          <p:stCondLst>
                                            <p:cond evt="end" delay="0">
                                              <p:tn val="158"/>
                                            </p:cond>
                                          </p:stCondLst>
                                        </p:cTn>
                                        <p:tgtEl>
                                          <p:spTgt spid="13">
                                            <p:txEl>
                                              <p:pRg st="0" end="0"/>
                                            </p:txEl>
                                          </p:spTgt>
                                        </p:tgtEl>
                                        <p:attrNameLst>
                                          <p:attrName>style.visibility</p:attrName>
                                        </p:attrNameLst>
                                      </p:cBhvr>
                                      <p:to>
                                        <p:strVal val="hidden"/>
                                      </p:to>
                                    </p:set>
                                    <p:audio>
                                      <p:cMediaNode>
                                        <p:cTn display="0" masterRel="sameClick">
                                          <p:stCondLst>
                                            <p:cond evt="begin" delay="0">
                                              <p:tn val="158"/>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7"/>
                  </p:tgtEl>
                </p:cond>
              </p:nextCondLst>
            </p:seq>
            <p:seq concurrent="1" nextAc="seek">
              <p:cTn id="161" restart="whenNotActive" fill="hold" evtFilter="cancelBubble" nodeType="interactiveSeq">
                <p:stCondLst>
                  <p:cond evt="onClick" delay="0">
                    <p:tgtEl>
                      <p:spTgt spid="9"/>
                    </p:tgtEl>
                  </p:cond>
                </p:stCondLst>
                <p:endSync evt="end" delay="0">
                  <p:rtn val="all"/>
                </p:endSync>
                <p:childTnLst>
                  <p:par>
                    <p:cTn id="162" fill="hold">
                      <p:stCondLst>
                        <p:cond delay="0"/>
                      </p:stCondLst>
                      <p:childTnLst>
                        <p:par>
                          <p:cTn id="163" fill="hold">
                            <p:stCondLst>
                              <p:cond delay="0"/>
                            </p:stCondLst>
                            <p:childTnLst>
                              <p:par>
                                <p:cTn id="164" presetID="10" presetClass="entr" presetSubtype="0" fill="hold" grpId="0" nodeType="clickEffect">
                                  <p:stCondLst>
                                    <p:cond delay="300"/>
                                  </p:stCondLst>
                                  <p:childTnLst>
                                    <p:set>
                                      <p:cBhvr>
                                        <p:cTn id="165" dur="1" fill="hold">
                                          <p:stCondLst>
                                            <p:cond delay="0"/>
                                          </p:stCondLst>
                                        </p:cTn>
                                        <p:tgtEl>
                                          <p:spTgt spid="10">
                                            <p:bg/>
                                          </p:spTgt>
                                        </p:tgtEl>
                                        <p:attrNameLst>
                                          <p:attrName>style.visibility</p:attrName>
                                        </p:attrNameLst>
                                      </p:cBhvr>
                                      <p:to>
                                        <p:strVal val="visible"/>
                                      </p:to>
                                    </p:set>
                                    <p:animEffect transition="in" filter="fade">
                                      <p:cBhvr>
                                        <p:cTn id="166" dur="5000"/>
                                        <p:tgtEl>
                                          <p:spTgt spid="10">
                                            <p:bg/>
                                          </p:spTgt>
                                        </p:tgtEl>
                                      </p:cBhvr>
                                    </p:animEffect>
                                  </p:childTnLst>
                                  <p:subTnLst>
                                    <p:set>
                                      <p:cBhvr override="childStyle">
                                        <p:cTn dur="1" fill="hold" display="0" masterRel="sameClick" afterEffect="1">
                                          <p:stCondLst>
                                            <p:cond evt="end" delay="0">
                                              <p:tn val="164"/>
                                            </p:cond>
                                          </p:stCondLst>
                                        </p:cTn>
                                        <p:tgtEl>
                                          <p:spTgt spid="10">
                                            <p:bg/>
                                          </p:spTgt>
                                        </p:tgtEl>
                                        <p:attrNameLst>
                                          <p:attrName>style.visibility</p:attrName>
                                        </p:attrNameLst>
                                      </p:cBhvr>
                                      <p:to>
                                        <p:strVal val="hidden"/>
                                      </p:to>
                                    </p:set>
                                    <p:audio>
                                      <p:cMediaNode>
                                        <p:cTn display="0" masterRel="sameClick">
                                          <p:stCondLst>
                                            <p:cond evt="begin" delay="0">
                                              <p:tn val="164"/>
                                            </p:cond>
                                          </p:stCondLst>
                                          <p:endCondLst>
                                            <p:cond evt="onStopAudio" delay="0">
                                              <p:tgtEl>
                                                <p:sldTgt/>
                                              </p:tgtEl>
                                            </p:cond>
                                          </p:endCondLst>
                                        </p:cTn>
                                        <p:tgtEl>
                                          <p:sndTgt r:embed="rId4" name="uttor sothik hoyece.wav"/>
                                        </p:tgtEl>
                                      </p:cMediaNode>
                                    </p:audio>
                                  </p:subTnLst>
                                </p:cTn>
                              </p:par>
                              <p:par>
                                <p:cTn id="167" presetID="10" presetClass="entr" presetSubtype="0" fill="hold" grpId="0" nodeType="withEffect">
                                  <p:stCondLst>
                                    <p:cond delay="0"/>
                                  </p:stCondLst>
                                  <p:childTnLst>
                                    <p:set>
                                      <p:cBhvr>
                                        <p:cTn id="168" dur="1" fill="hold">
                                          <p:stCondLst>
                                            <p:cond delay="0"/>
                                          </p:stCondLst>
                                        </p:cTn>
                                        <p:tgtEl>
                                          <p:spTgt spid="10">
                                            <p:txEl>
                                              <p:pRg st="0" end="0"/>
                                            </p:txEl>
                                          </p:spTgt>
                                        </p:tgtEl>
                                        <p:attrNameLst>
                                          <p:attrName>style.visibility</p:attrName>
                                        </p:attrNameLst>
                                      </p:cBhvr>
                                      <p:to>
                                        <p:strVal val="visible"/>
                                      </p:to>
                                    </p:set>
                                    <p:animEffect transition="in" filter="fade">
                                      <p:cBhvr>
                                        <p:cTn id="169" dur="5000"/>
                                        <p:tgtEl>
                                          <p:spTgt spid="10">
                                            <p:txEl>
                                              <p:pRg st="0" end="0"/>
                                            </p:txEl>
                                          </p:spTgt>
                                        </p:tgtEl>
                                      </p:cBhvr>
                                    </p:animEffect>
                                  </p:childTnLst>
                                  <p:subTnLst>
                                    <p:set>
                                      <p:cBhvr override="childStyle">
                                        <p:cTn dur="1" fill="hold" display="0" masterRel="sameClick" afterEffect="1">
                                          <p:stCondLst>
                                            <p:cond evt="end" delay="0">
                                              <p:tn val="167"/>
                                            </p:cond>
                                          </p:stCondLst>
                                        </p:cTn>
                                        <p:tgtEl>
                                          <p:spTgt spid="10">
                                            <p:txEl>
                                              <p:pRg st="0" end="0"/>
                                            </p:txEl>
                                          </p:spTgt>
                                        </p:tgtEl>
                                        <p:attrNameLst>
                                          <p:attrName>style.visibility</p:attrName>
                                        </p:attrNameLst>
                                      </p:cBhvr>
                                      <p:to>
                                        <p:strVal val="hidden"/>
                                      </p:to>
                                    </p:set>
                                    <p:audio>
                                      <p:cMediaNode>
                                        <p:cTn display="0" masterRel="sameClick">
                                          <p:stCondLst>
                                            <p:cond evt="begin" delay="0">
                                              <p:tn val="167"/>
                                            </p:cond>
                                          </p:stCondLst>
                                          <p:endCondLst>
                                            <p:cond evt="onStopAudio" delay="0">
                                              <p:tgtEl>
                                                <p:sldTgt/>
                                              </p:tgtEl>
                                            </p:cond>
                                          </p:endCondLst>
                                        </p:cTn>
                                        <p:tgtEl>
                                          <p:sndTgt r:embed="rId4" name="uttor sothik hoyece.wav"/>
                                        </p:tgtEl>
                                      </p:cMediaNode>
                                    </p:audio>
                                  </p:subTnLst>
                                </p:cTn>
                              </p:par>
                            </p:childTnLst>
                          </p:cTn>
                        </p:par>
                      </p:childTnLst>
                    </p:cTn>
                  </p:par>
                </p:childTnLst>
              </p:cTn>
              <p:nextCondLst>
                <p:cond evt="onClick" delay="0">
                  <p:tgtEl>
                    <p:spTgt spid="9"/>
                  </p:tgtEl>
                </p:cond>
              </p:nextCondLst>
            </p:seq>
            <p:seq concurrent="1" nextAc="seek">
              <p:cTn id="170" restart="whenNotActive" fill="hold" evtFilter="cancelBubble" nodeType="interactiveSeq">
                <p:stCondLst>
                  <p:cond evt="onClick" delay="0">
                    <p:tgtEl>
                      <p:spTgt spid="17"/>
                    </p:tgtEl>
                  </p:cond>
                </p:stCondLst>
                <p:endSync evt="end" delay="0">
                  <p:rtn val="all"/>
                </p:endSync>
                <p:childTnLst>
                  <p:par>
                    <p:cTn id="171" fill="hold">
                      <p:stCondLst>
                        <p:cond delay="0"/>
                      </p:stCondLst>
                      <p:childTnLst>
                        <p:par>
                          <p:cTn id="172" fill="hold">
                            <p:stCondLst>
                              <p:cond delay="0"/>
                            </p:stCondLst>
                            <p:childTnLst>
                              <p:par>
                                <p:cTn id="173" presetID="31" presetClass="entr" presetSubtype="0" fill="hold" grpId="3" nodeType="clickEffect">
                                  <p:stCondLst>
                                    <p:cond delay="0"/>
                                  </p:stCondLst>
                                  <p:childTnLst>
                                    <p:set>
                                      <p:cBhvr>
                                        <p:cTn id="174" dur="1" fill="hold">
                                          <p:stCondLst>
                                            <p:cond delay="0"/>
                                          </p:stCondLst>
                                        </p:cTn>
                                        <p:tgtEl>
                                          <p:spTgt spid="13">
                                            <p:bg/>
                                          </p:spTgt>
                                        </p:tgtEl>
                                        <p:attrNameLst>
                                          <p:attrName>style.visibility</p:attrName>
                                        </p:attrNameLst>
                                      </p:cBhvr>
                                      <p:to>
                                        <p:strVal val="visible"/>
                                      </p:to>
                                    </p:set>
                                    <p:anim calcmode="lin" valueType="num">
                                      <p:cBhvr>
                                        <p:cTn id="175" dur="3000" fill="hold"/>
                                        <p:tgtEl>
                                          <p:spTgt spid="13">
                                            <p:bg/>
                                          </p:spTgt>
                                        </p:tgtEl>
                                        <p:attrNameLst>
                                          <p:attrName>ppt_w</p:attrName>
                                        </p:attrNameLst>
                                      </p:cBhvr>
                                      <p:tavLst>
                                        <p:tav tm="0">
                                          <p:val>
                                            <p:fltVal val="0"/>
                                          </p:val>
                                        </p:tav>
                                        <p:tav tm="100000">
                                          <p:val>
                                            <p:strVal val="#ppt_w"/>
                                          </p:val>
                                        </p:tav>
                                      </p:tavLst>
                                    </p:anim>
                                    <p:anim calcmode="lin" valueType="num">
                                      <p:cBhvr>
                                        <p:cTn id="176" dur="3000" fill="hold"/>
                                        <p:tgtEl>
                                          <p:spTgt spid="13">
                                            <p:bg/>
                                          </p:spTgt>
                                        </p:tgtEl>
                                        <p:attrNameLst>
                                          <p:attrName>ppt_h</p:attrName>
                                        </p:attrNameLst>
                                      </p:cBhvr>
                                      <p:tavLst>
                                        <p:tav tm="0">
                                          <p:val>
                                            <p:fltVal val="0"/>
                                          </p:val>
                                        </p:tav>
                                        <p:tav tm="100000">
                                          <p:val>
                                            <p:strVal val="#ppt_h"/>
                                          </p:val>
                                        </p:tav>
                                      </p:tavLst>
                                    </p:anim>
                                    <p:anim calcmode="lin" valueType="num">
                                      <p:cBhvr>
                                        <p:cTn id="177" dur="3000" fill="hold"/>
                                        <p:tgtEl>
                                          <p:spTgt spid="13">
                                            <p:bg/>
                                          </p:spTgt>
                                        </p:tgtEl>
                                        <p:attrNameLst>
                                          <p:attrName>style.rotation</p:attrName>
                                        </p:attrNameLst>
                                      </p:cBhvr>
                                      <p:tavLst>
                                        <p:tav tm="0">
                                          <p:val>
                                            <p:fltVal val="90"/>
                                          </p:val>
                                        </p:tav>
                                        <p:tav tm="100000">
                                          <p:val>
                                            <p:fltVal val="0"/>
                                          </p:val>
                                        </p:tav>
                                      </p:tavLst>
                                    </p:anim>
                                    <p:animEffect transition="in" filter="fade">
                                      <p:cBhvr>
                                        <p:cTn id="178" dur="3000"/>
                                        <p:tgtEl>
                                          <p:spTgt spid="13">
                                            <p:bg/>
                                          </p:spTgt>
                                        </p:tgtEl>
                                      </p:cBhvr>
                                    </p:animEffect>
                                  </p:childTnLst>
                                  <p:subTnLst>
                                    <p:set>
                                      <p:cBhvr override="childStyle">
                                        <p:cTn dur="1" fill="hold" display="0" masterRel="sameClick" afterEffect="1">
                                          <p:stCondLst>
                                            <p:cond evt="end" delay="0">
                                              <p:tn val="173"/>
                                            </p:cond>
                                          </p:stCondLst>
                                        </p:cTn>
                                        <p:tgtEl>
                                          <p:spTgt spid="13">
                                            <p:bg/>
                                          </p:spTgt>
                                        </p:tgtEl>
                                        <p:attrNameLst>
                                          <p:attrName>style.visibility</p:attrName>
                                        </p:attrNameLst>
                                      </p:cBhvr>
                                      <p:to>
                                        <p:strVal val="hidden"/>
                                      </p:to>
                                    </p:set>
                                    <p:audio>
                                      <p:cMediaNode>
                                        <p:cTn display="0" masterRel="sameClick">
                                          <p:stCondLst>
                                            <p:cond evt="begin" delay="0">
                                              <p:tn val="173"/>
                                            </p:cond>
                                          </p:stCondLst>
                                          <p:endCondLst>
                                            <p:cond evt="onStopAudio" delay="0">
                                              <p:tgtEl>
                                                <p:sldTgt/>
                                              </p:tgtEl>
                                            </p:cond>
                                          </p:endCondLst>
                                        </p:cTn>
                                        <p:tgtEl>
                                          <p:sndTgt r:embed="rId3" name="abar cesta koro.wav"/>
                                        </p:tgtEl>
                                      </p:cMediaNode>
                                    </p:audio>
                                  </p:subTnLst>
                                </p:cTn>
                              </p:par>
                              <p:par>
                                <p:cTn id="179" presetID="31" presetClass="entr" presetSubtype="0" fill="hold" grpId="3" nodeType="withEffect">
                                  <p:stCondLst>
                                    <p:cond delay="0"/>
                                  </p:stCondLst>
                                  <p:childTnLst>
                                    <p:set>
                                      <p:cBhvr>
                                        <p:cTn id="180" dur="1" fill="hold">
                                          <p:stCondLst>
                                            <p:cond delay="0"/>
                                          </p:stCondLst>
                                        </p:cTn>
                                        <p:tgtEl>
                                          <p:spTgt spid="13">
                                            <p:txEl>
                                              <p:pRg st="0" end="0"/>
                                            </p:txEl>
                                          </p:spTgt>
                                        </p:tgtEl>
                                        <p:attrNameLst>
                                          <p:attrName>style.visibility</p:attrName>
                                        </p:attrNameLst>
                                      </p:cBhvr>
                                      <p:to>
                                        <p:strVal val="visible"/>
                                      </p:to>
                                    </p:set>
                                    <p:anim calcmode="lin" valueType="num">
                                      <p:cBhvr>
                                        <p:cTn id="181" dur="3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2" dur="3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83" dur="3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84" dur="3000"/>
                                        <p:tgtEl>
                                          <p:spTgt spid="13">
                                            <p:txEl>
                                              <p:pRg st="0" end="0"/>
                                            </p:txEl>
                                          </p:spTgt>
                                        </p:tgtEl>
                                      </p:cBhvr>
                                    </p:animEffect>
                                  </p:childTnLst>
                                  <p:subTnLst>
                                    <p:set>
                                      <p:cBhvr override="childStyle">
                                        <p:cTn dur="1" fill="hold" display="0" masterRel="sameClick" afterEffect="1">
                                          <p:stCondLst>
                                            <p:cond evt="end" delay="0">
                                              <p:tn val="179"/>
                                            </p:cond>
                                          </p:stCondLst>
                                        </p:cTn>
                                        <p:tgtEl>
                                          <p:spTgt spid="13">
                                            <p:txEl>
                                              <p:pRg st="0" end="0"/>
                                            </p:txEl>
                                          </p:spTgt>
                                        </p:tgtEl>
                                        <p:attrNameLst>
                                          <p:attrName>style.visibility</p:attrName>
                                        </p:attrNameLst>
                                      </p:cBhvr>
                                      <p:to>
                                        <p:strVal val="hidden"/>
                                      </p:to>
                                    </p:set>
                                    <p:audio>
                                      <p:cMediaNode>
                                        <p:cTn display="0" masterRel="sameClick">
                                          <p:stCondLst>
                                            <p:cond evt="begin" delay="0">
                                              <p:tn val="179"/>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17"/>
                  </p:tgtEl>
                </p:cond>
              </p:nextCondLst>
            </p:seq>
            <p:seq concurrent="1" nextAc="seek">
              <p:cTn id="185" restart="whenNotActive" fill="hold" evtFilter="cancelBubble" nodeType="interactiveSeq">
                <p:stCondLst>
                  <p:cond evt="onClick" delay="0">
                    <p:tgtEl>
                      <p:spTgt spid="15"/>
                    </p:tgtEl>
                  </p:cond>
                </p:stCondLst>
                <p:endSync evt="end" delay="0">
                  <p:rtn val="all"/>
                </p:endSync>
                <p:childTnLst>
                  <p:par>
                    <p:cTn id="186" fill="hold">
                      <p:stCondLst>
                        <p:cond delay="0"/>
                      </p:stCondLst>
                      <p:childTnLst>
                        <p:par>
                          <p:cTn id="187" fill="hold">
                            <p:stCondLst>
                              <p:cond delay="0"/>
                            </p:stCondLst>
                            <p:childTnLst>
                              <p:par>
                                <p:cTn id="188" presetID="16" presetClass="entr" presetSubtype="21" fill="hold" grpId="4" nodeType="clickEffect">
                                  <p:stCondLst>
                                    <p:cond delay="0"/>
                                  </p:stCondLst>
                                  <p:childTnLst>
                                    <p:set>
                                      <p:cBhvr>
                                        <p:cTn id="189" dur="1" fill="hold">
                                          <p:stCondLst>
                                            <p:cond delay="0"/>
                                          </p:stCondLst>
                                        </p:cTn>
                                        <p:tgtEl>
                                          <p:spTgt spid="13">
                                            <p:bg/>
                                          </p:spTgt>
                                        </p:tgtEl>
                                        <p:attrNameLst>
                                          <p:attrName>style.visibility</p:attrName>
                                        </p:attrNameLst>
                                      </p:cBhvr>
                                      <p:to>
                                        <p:strVal val="visible"/>
                                      </p:to>
                                    </p:set>
                                    <p:animEffect transition="in" filter="barn(inVertical)">
                                      <p:cBhvr>
                                        <p:cTn id="190" dur="3000"/>
                                        <p:tgtEl>
                                          <p:spTgt spid="13">
                                            <p:bg/>
                                          </p:spTgt>
                                        </p:tgtEl>
                                      </p:cBhvr>
                                    </p:animEffect>
                                  </p:childTnLst>
                                  <p:subTnLst>
                                    <p:set>
                                      <p:cBhvr override="childStyle">
                                        <p:cTn dur="1" fill="hold" display="0" masterRel="sameClick" afterEffect="1">
                                          <p:stCondLst>
                                            <p:cond evt="end" delay="0">
                                              <p:tn val="188"/>
                                            </p:cond>
                                          </p:stCondLst>
                                        </p:cTn>
                                        <p:tgtEl>
                                          <p:spTgt spid="13">
                                            <p:bg/>
                                          </p:spTgt>
                                        </p:tgtEl>
                                        <p:attrNameLst>
                                          <p:attrName>style.visibility</p:attrName>
                                        </p:attrNameLst>
                                      </p:cBhvr>
                                      <p:to>
                                        <p:strVal val="hidden"/>
                                      </p:to>
                                    </p:set>
                                    <p:audio>
                                      <p:cMediaNode>
                                        <p:cTn display="0" masterRel="sameClick">
                                          <p:stCondLst>
                                            <p:cond evt="begin" delay="0">
                                              <p:tn val="188"/>
                                            </p:cond>
                                          </p:stCondLst>
                                          <p:endCondLst>
                                            <p:cond evt="onStopAudio" delay="0">
                                              <p:tgtEl>
                                                <p:sldTgt/>
                                              </p:tgtEl>
                                            </p:cond>
                                          </p:endCondLst>
                                        </p:cTn>
                                        <p:tgtEl>
                                          <p:sndTgt r:embed="rId3" name="abar cesta koro.wav"/>
                                        </p:tgtEl>
                                      </p:cMediaNode>
                                    </p:audio>
                                  </p:subTnLst>
                                </p:cTn>
                              </p:par>
                              <p:par>
                                <p:cTn id="191" presetID="16" presetClass="entr" presetSubtype="21" fill="hold" grpId="4" nodeType="withEffect">
                                  <p:stCondLst>
                                    <p:cond delay="0"/>
                                  </p:stCondLst>
                                  <p:childTnLst>
                                    <p:set>
                                      <p:cBhvr>
                                        <p:cTn id="192" dur="1" fill="hold">
                                          <p:stCondLst>
                                            <p:cond delay="0"/>
                                          </p:stCondLst>
                                        </p:cTn>
                                        <p:tgtEl>
                                          <p:spTgt spid="13">
                                            <p:txEl>
                                              <p:pRg st="0" end="0"/>
                                            </p:txEl>
                                          </p:spTgt>
                                        </p:tgtEl>
                                        <p:attrNameLst>
                                          <p:attrName>style.visibility</p:attrName>
                                        </p:attrNameLst>
                                      </p:cBhvr>
                                      <p:to>
                                        <p:strVal val="visible"/>
                                      </p:to>
                                    </p:set>
                                    <p:animEffect transition="in" filter="barn(inVertical)">
                                      <p:cBhvr>
                                        <p:cTn id="193" dur="3000"/>
                                        <p:tgtEl>
                                          <p:spTgt spid="13">
                                            <p:txEl>
                                              <p:pRg st="0" end="0"/>
                                            </p:txEl>
                                          </p:spTgt>
                                        </p:tgtEl>
                                      </p:cBhvr>
                                    </p:animEffect>
                                  </p:childTnLst>
                                  <p:subTnLst>
                                    <p:set>
                                      <p:cBhvr override="childStyle">
                                        <p:cTn dur="1" fill="hold" display="0" masterRel="sameClick" afterEffect="1">
                                          <p:stCondLst>
                                            <p:cond evt="end" delay="0">
                                              <p:tn val="191"/>
                                            </p:cond>
                                          </p:stCondLst>
                                        </p:cTn>
                                        <p:tgtEl>
                                          <p:spTgt spid="13">
                                            <p:txEl>
                                              <p:pRg st="0" end="0"/>
                                            </p:txEl>
                                          </p:spTgt>
                                        </p:tgtEl>
                                        <p:attrNameLst>
                                          <p:attrName>style.visibility</p:attrName>
                                        </p:attrNameLst>
                                      </p:cBhvr>
                                      <p:to>
                                        <p:strVal val="hidden"/>
                                      </p:to>
                                    </p:set>
                                    <p:audio>
                                      <p:cMediaNode>
                                        <p:cTn display="0" masterRel="sameClick">
                                          <p:stCondLst>
                                            <p:cond evt="begin" delay="0">
                                              <p:tn val="191"/>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15"/>
                  </p:tgtEl>
                </p:cond>
              </p:nextCondLst>
            </p:seq>
            <p:seq concurrent="1" nextAc="seek">
              <p:cTn id="194" restart="whenNotActive" fill="hold" evtFilter="cancelBubble" nodeType="interactiveSeq">
                <p:stCondLst>
                  <p:cond evt="onClick" delay="0">
                    <p:tgtEl>
                      <p:spTgt spid="16"/>
                    </p:tgtEl>
                  </p:cond>
                </p:stCondLst>
                <p:endSync evt="end" delay="0">
                  <p:rtn val="all"/>
                </p:endSync>
                <p:childTnLst>
                  <p:par>
                    <p:cTn id="195" fill="hold">
                      <p:stCondLst>
                        <p:cond delay="0"/>
                      </p:stCondLst>
                      <p:childTnLst>
                        <p:par>
                          <p:cTn id="196" fill="hold">
                            <p:stCondLst>
                              <p:cond delay="0"/>
                            </p:stCondLst>
                            <p:childTnLst>
                              <p:par>
                                <p:cTn id="197" presetID="53" presetClass="entr" presetSubtype="16" fill="hold" grpId="5" nodeType="clickEffect">
                                  <p:stCondLst>
                                    <p:cond delay="0"/>
                                  </p:stCondLst>
                                  <p:childTnLst>
                                    <p:set>
                                      <p:cBhvr>
                                        <p:cTn id="198" dur="1" fill="hold">
                                          <p:stCondLst>
                                            <p:cond delay="0"/>
                                          </p:stCondLst>
                                        </p:cTn>
                                        <p:tgtEl>
                                          <p:spTgt spid="13">
                                            <p:bg/>
                                          </p:spTgt>
                                        </p:tgtEl>
                                        <p:attrNameLst>
                                          <p:attrName>style.visibility</p:attrName>
                                        </p:attrNameLst>
                                      </p:cBhvr>
                                      <p:to>
                                        <p:strVal val="visible"/>
                                      </p:to>
                                    </p:set>
                                    <p:anim calcmode="lin" valueType="num">
                                      <p:cBhvr>
                                        <p:cTn id="199" dur="3000" fill="hold"/>
                                        <p:tgtEl>
                                          <p:spTgt spid="13">
                                            <p:bg/>
                                          </p:spTgt>
                                        </p:tgtEl>
                                        <p:attrNameLst>
                                          <p:attrName>ppt_w</p:attrName>
                                        </p:attrNameLst>
                                      </p:cBhvr>
                                      <p:tavLst>
                                        <p:tav tm="0">
                                          <p:val>
                                            <p:fltVal val="0"/>
                                          </p:val>
                                        </p:tav>
                                        <p:tav tm="100000">
                                          <p:val>
                                            <p:strVal val="#ppt_w"/>
                                          </p:val>
                                        </p:tav>
                                      </p:tavLst>
                                    </p:anim>
                                    <p:anim calcmode="lin" valueType="num">
                                      <p:cBhvr>
                                        <p:cTn id="200" dur="3000" fill="hold"/>
                                        <p:tgtEl>
                                          <p:spTgt spid="13">
                                            <p:bg/>
                                          </p:spTgt>
                                        </p:tgtEl>
                                        <p:attrNameLst>
                                          <p:attrName>ppt_h</p:attrName>
                                        </p:attrNameLst>
                                      </p:cBhvr>
                                      <p:tavLst>
                                        <p:tav tm="0">
                                          <p:val>
                                            <p:fltVal val="0"/>
                                          </p:val>
                                        </p:tav>
                                        <p:tav tm="100000">
                                          <p:val>
                                            <p:strVal val="#ppt_h"/>
                                          </p:val>
                                        </p:tav>
                                      </p:tavLst>
                                    </p:anim>
                                    <p:animEffect transition="in" filter="fade">
                                      <p:cBhvr>
                                        <p:cTn id="201" dur="3000"/>
                                        <p:tgtEl>
                                          <p:spTgt spid="13">
                                            <p:bg/>
                                          </p:spTgt>
                                        </p:tgtEl>
                                      </p:cBhvr>
                                    </p:animEffect>
                                  </p:childTnLst>
                                  <p:subTnLst>
                                    <p:set>
                                      <p:cBhvr override="childStyle">
                                        <p:cTn dur="1" fill="hold" display="0" masterRel="sameClick" afterEffect="1">
                                          <p:stCondLst>
                                            <p:cond evt="end" delay="0">
                                              <p:tn val="197"/>
                                            </p:cond>
                                          </p:stCondLst>
                                        </p:cTn>
                                        <p:tgtEl>
                                          <p:spTgt spid="13">
                                            <p:bg/>
                                          </p:spTgt>
                                        </p:tgtEl>
                                        <p:attrNameLst>
                                          <p:attrName>style.visibility</p:attrName>
                                        </p:attrNameLst>
                                      </p:cBhvr>
                                      <p:to>
                                        <p:strVal val="hidden"/>
                                      </p:to>
                                    </p:set>
                                    <p:audio>
                                      <p:cMediaNode>
                                        <p:cTn display="0" masterRel="sameClick">
                                          <p:stCondLst>
                                            <p:cond evt="begin" delay="0">
                                              <p:tn val="197"/>
                                            </p:cond>
                                          </p:stCondLst>
                                          <p:endCondLst>
                                            <p:cond evt="onStopAudio" delay="0">
                                              <p:tgtEl>
                                                <p:sldTgt/>
                                              </p:tgtEl>
                                            </p:cond>
                                          </p:endCondLst>
                                        </p:cTn>
                                        <p:tgtEl>
                                          <p:sndTgt r:embed="rId3" name="abar cesta koro.wav"/>
                                        </p:tgtEl>
                                      </p:cMediaNode>
                                    </p:audio>
                                  </p:subTnLst>
                                </p:cTn>
                              </p:par>
                              <p:par>
                                <p:cTn id="202" presetID="53" presetClass="entr" presetSubtype="16" fill="hold" grpId="5" nodeType="withEffect">
                                  <p:stCondLst>
                                    <p:cond delay="0"/>
                                  </p:stCondLst>
                                  <p:childTnLst>
                                    <p:set>
                                      <p:cBhvr>
                                        <p:cTn id="203" dur="1" fill="hold">
                                          <p:stCondLst>
                                            <p:cond delay="0"/>
                                          </p:stCondLst>
                                        </p:cTn>
                                        <p:tgtEl>
                                          <p:spTgt spid="13">
                                            <p:txEl>
                                              <p:pRg st="0" end="0"/>
                                            </p:txEl>
                                          </p:spTgt>
                                        </p:tgtEl>
                                        <p:attrNameLst>
                                          <p:attrName>style.visibility</p:attrName>
                                        </p:attrNameLst>
                                      </p:cBhvr>
                                      <p:to>
                                        <p:strVal val="visible"/>
                                      </p:to>
                                    </p:set>
                                    <p:anim calcmode="lin" valueType="num">
                                      <p:cBhvr>
                                        <p:cTn id="204" dur="3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05" dur="3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6" dur="3000"/>
                                        <p:tgtEl>
                                          <p:spTgt spid="13">
                                            <p:txEl>
                                              <p:pRg st="0" end="0"/>
                                            </p:txEl>
                                          </p:spTgt>
                                        </p:tgtEl>
                                      </p:cBhvr>
                                    </p:animEffect>
                                  </p:childTnLst>
                                  <p:subTnLst>
                                    <p:set>
                                      <p:cBhvr override="childStyle">
                                        <p:cTn dur="1" fill="hold" display="0" masterRel="sameClick" afterEffect="1">
                                          <p:stCondLst>
                                            <p:cond evt="end" delay="0">
                                              <p:tn val="202"/>
                                            </p:cond>
                                          </p:stCondLst>
                                        </p:cTn>
                                        <p:tgtEl>
                                          <p:spTgt spid="13">
                                            <p:txEl>
                                              <p:pRg st="0" end="0"/>
                                            </p:txEl>
                                          </p:spTgt>
                                        </p:tgtEl>
                                        <p:attrNameLst>
                                          <p:attrName>style.visibility</p:attrName>
                                        </p:attrNameLst>
                                      </p:cBhvr>
                                      <p:to>
                                        <p:strVal val="hidden"/>
                                      </p:to>
                                    </p:set>
                                    <p:audio>
                                      <p:cMediaNode>
                                        <p:cTn display="0" masterRel="sameClick">
                                          <p:stCondLst>
                                            <p:cond evt="begin" delay="0">
                                              <p:tn val="202"/>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16"/>
                  </p:tgtEl>
                </p:cond>
              </p:nextCondLst>
            </p:seq>
            <p:seq concurrent="1" nextAc="seek">
              <p:cTn id="207" restart="whenNotActive" fill="hold" evtFilter="cancelBubble" nodeType="interactiveSeq">
                <p:stCondLst>
                  <p:cond evt="onClick" delay="0">
                    <p:tgtEl>
                      <p:spTgt spid="18"/>
                    </p:tgtEl>
                  </p:cond>
                </p:stCondLst>
                <p:endSync evt="end" delay="0">
                  <p:rtn val="all"/>
                </p:endSync>
                <p:childTnLst>
                  <p:par>
                    <p:cTn id="208" fill="hold">
                      <p:stCondLst>
                        <p:cond delay="0"/>
                      </p:stCondLst>
                      <p:childTnLst>
                        <p:par>
                          <p:cTn id="209" fill="hold">
                            <p:stCondLst>
                              <p:cond delay="0"/>
                            </p:stCondLst>
                            <p:childTnLst>
                              <p:par>
                                <p:cTn id="210" presetID="31" presetClass="entr" presetSubtype="0" fill="hold" grpId="1" nodeType="clickEffect">
                                  <p:stCondLst>
                                    <p:cond delay="0"/>
                                  </p:stCondLst>
                                  <p:childTnLst>
                                    <p:set>
                                      <p:cBhvr>
                                        <p:cTn id="211" dur="1" fill="hold">
                                          <p:stCondLst>
                                            <p:cond delay="0"/>
                                          </p:stCondLst>
                                        </p:cTn>
                                        <p:tgtEl>
                                          <p:spTgt spid="10">
                                            <p:bg/>
                                          </p:spTgt>
                                        </p:tgtEl>
                                        <p:attrNameLst>
                                          <p:attrName>style.visibility</p:attrName>
                                        </p:attrNameLst>
                                      </p:cBhvr>
                                      <p:to>
                                        <p:strVal val="visible"/>
                                      </p:to>
                                    </p:set>
                                    <p:anim calcmode="lin" valueType="num">
                                      <p:cBhvr>
                                        <p:cTn id="212" dur="5000" fill="hold"/>
                                        <p:tgtEl>
                                          <p:spTgt spid="10">
                                            <p:bg/>
                                          </p:spTgt>
                                        </p:tgtEl>
                                        <p:attrNameLst>
                                          <p:attrName>ppt_w</p:attrName>
                                        </p:attrNameLst>
                                      </p:cBhvr>
                                      <p:tavLst>
                                        <p:tav tm="0">
                                          <p:val>
                                            <p:fltVal val="0"/>
                                          </p:val>
                                        </p:tav>
                                        <p:tav tm="100000">
                                          <p:val>
                                            <p:strVal val="#ppt_w"/>
                                          </p:val>
                                        </p:tav>
                                      </p:tavLst>
                                    </p:anim>
                                    <p:anim calcmode="lin" valueType="num">
                                      <p:cBhvr>
                                        <p:cTn id="213" dur="5000" fill="hold"/>
                                        <p:tgtEl>
                                          <p:spTgt spid="10">
                                            <p:bg/>
                                          </p:spTgt>
                                        </p:tgtEl>
                                        <p:attrNameLst>
                                          <p:attrName>ppt_h</p:attrName>
                                        </p:attrNameLst>
                                      </p:cBhvr>
                                      <p:tavLst>
                                        <p:tav tm="0">
                                          <p:val>
                                            <p:fltVal val="0"/>
                                          </p:val>
                                        </p:tav>
                                        <p:tav tm="100000">
                                          <p:val>
                                            <p:strVal val="#ppt_h"/>
                                          </p:val>
                                        </p:tav>
                                      </p:tavLst>
                                    </p:anim>
                                    <p:anim calcmode="lin" valueType="num">
                                      <p:cBhvr>
                                        <p:cTn id="214" dur="5000" fill="hold"/>
                                        <p:tgtEl>
                                          <p:spTgt spid="10">
                                            <p:bg/>
                                          </p:spTgt>
                                        </p:tgtEl>
                                        <p:attrNameLst>
                                          <p:attrName>style.rotation</p:attrName>
                                        </p:attrNameLst>
                                      </p:cBhvr>
                                      <p:tavLst>
                                        <p:tav tm="0">
                                          <p:val>
                                            <p:fltVal val="90"/>
                                          </p:val>
                                        </p:tav>
                                        <p:tav tm="100000">
                                          <p:val>
                                            <p:fltVal val="0"/>
                                          </p:val>
                                        </p:tav>
                                      </p:tavLst>
                                    </p:anim>
                                    <p:animEffect transition="in" filter="fade">
                                      <p:cBhvr>
                                        <p:cTn id="215" dur="5000"/>
                                        <p:tgtEl>
                                          <p:spTgt spid="10">
                                            <p:bg/>
                                          </p:spTgt>
                                        </p:tgtEl>
                                      </p:cBhvr>
                                    </p:animEffect>
                                  </p:childTnLst>
                                  <p:subTnLst>
                                    <p:set>
                                      <p:cBhvr override="childStyle">
                                        <p:cTn dur="1" fill="hold" display="0" masterRel="sameClick" afterEffect="1">
                                          <p:stCondLst>
                                            <p:cond evt="end" delay="0">
                                              <p:tn val="210"/>
                                            </p:cond>
                                          </p:stCondLst>
                                        </p:cTn>
                                        <p:tgtEl>
                                          <p:spTgt spid="10">
                                            <p:bg/>
                                          </p:spTgt>
                                        </p:tgtEl>
                                        <p:attrNameLst>
                                          <p:attrName>style.visibility</p:attrName>
                                        </p:attrNameLst>
                                      </p:cBhvr>
                                      <p:to>
                                        <p:strVal val="hidden"/>
                                      </p:to>
                                    </p:set>
                                    <p:audio>
                                      <p:cMediaNode>
                                        <p:cTn display="0" masterRel="sameClick">
                                          <p:stCondLst>
                                            <p:cond evt="begin" delay="0">
                                              <p:tn val="210"/>
                                            </p:cond>
                                          </p:stCondLst>
                                          <p:endCondLst>
                                            <p:cond evt="onStopAudio" delay="0">
                                              <p:tgtEl>
                                                <p:sldTgt/>
                                              </p:tgtEl>
                                            </p:cond>
                                          </p:endCondLst>
                                        </p:cTn>
                                        <p:tgtEl>
                                          <p:sndTgt r:embed="rId4" name="uttor sothik hoyece.wav"/>
                                        </p:tgtEl>
                                      </p:cMediaNode>
                                    </p:audio>
                                  </p:subTnLst>
                                </p:cTn>
                              </p:par>
                              <p:par>
                                <p:cTn id="216" presetID="31" presetClass="entr" presetSubtype="0" fill="hold" grpId="1" nodeType="withEffect">
                                  <p:stCondLst>
                                    <p:cond delay="0"/>
                                  </p:stCondLst>
                                  <p:childTnLst>
                                    <p:set>
                                      <p:cBhvr>
                                        <p:cTn id="217" dur="1" fill="hold">
                                          <p:stCondLst>
                                            <p:cond delay="0"/>
                                          </p:stCondLst>
                                        </p:cTn>
                                        <p:tgtEl>
                                          <p:spTgt spid="10">
                                            <p:txEl>
                                              <p:pRg st="0" end="0"/>
                                            </p:txEl>
                                          </p:spTgt>
                                        </p:tgtEl>
                                        <p:attrNameLst>
                                          <p:attrName>style.visibility</p:attrName>
                                        </p:attrNameLst>
                                      </p:cBhvr>
                                      <p:to>
                                        <p:strVal val="visible"/>
                                      </p:to>
                                    </p:set>
                                    <p:anim calcmode="lin" valueType="num">
                                      <p:cBhvr>
                                        <p:cTn id="218" dur="5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9" dur="5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20" dur="5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21" dur="5000"/>
                                        <p:tgtEl>
                                          <p:spTgt spid="10">
                                            <p:txEl>
                                              <p:pRg st="0" end="0"/>
                                            </p:txEl>
                                          </p:spTgt>
                                        </p:tgtEl>
                                      </p:cBhvr>
                                    </p:animEffect>
                                  </p:childTnLst>
                                  <p:subTnLst>
                                    <p:set>
                                      <p:cBhvr override="childStyle">
                                        <p:cTn dur="1" fill="hold" display="0" masterRel="sameClick" afterEffect="1">
                                          <p:stCondLst>
                                            <p:cond evt="end" delay="0">
                                              <p:tn val="216"/>
                                            </p:cond>
                                          </p:stCondLst>
                                        </p:cTn>
                                        <p:tgtEl>
                                          <p:spTgt spid="10">
                                            <p:txEl>
                                              <p:pRg st="0" end="0"/>
                                            </p:txEl>
                                          </p:spTgt>
                                        </p:tgtEl>
                                        <p:attrNameLst>
                                          <p:attrName>style.visibility</p:attrName>
                                        </p:attrNameLst>
                                      </p:cBhvr>
                                      <p:to>
                                        <p:strVal val="hidden"/>
                                      </p:to>
                                    </p:set>
                                    <p:audio>
                                      <p:cMediaNode>
                                        <p:cTn display="0" masterRel="sameClick">
                                          <p:stCondLst>
                                            <p:cond evt="begin" delay="0">
                                              <p:tn val="216"/>
                                            </p:cond>
                                          </p:stCondLst>
                                          <p:endCondLst>
                                            <p:cond evt="onStopAudio" delay="0">
                                              <p:tgtEl>
                                                <p:sldTgt/>
                                              </p:tgtEl>
                                            </p:cond>
                                          </p:endCondLst>
                                        </p:cTn>
                                        <p:tgtEl>
                                          <p:sndTgt r:embed="rId4" name="uttor sothik hoyece.wav"/>
                                        </p:tgtEl>
                                      </p:cMediaNode>
                                    </p:audio>
                                  </p:subTnLst>
                                </p:cTn>
                              </p:par>
                            </p:childTnLst>
                          </p:cTn>
                        </p:par>
                      </p:childTnLst>
                    </p:cTn>
                  </p:par>
                </p:childTnLst>
              </p:cTn>
              <p:nextCondLst>
                <p:cond evt="onClick" delay="0">
                  <p:tgtEl>
                    <p:spTgt spid="18"/>
                  </p:tgtEl>
                </p:cond>
              </p:nextCondLst>
            </p:seq>
          </p:childTnLst>
        </p:cTn>
      </p:par>
    </p:tnLst>
    <p:bldLst>
      <p:bldP spid="5" grpId="0" build="allAtOnce"/>
      <p:bldP spid="6" grpId="0" build="allAtOnce" animBg="1"/>
      <p:bldP spid="7" grpId="0" build="allAtOnce" animBg="1"/>
      <p:bldP spid="8" grpId="0" build="allAtOnce" animBg="1"/>
      <p:bldP spid="9" grpId="0" build="allAtOnce" animBg="1"/>
      <p:bldP spid="10" grpId="0" build="allAtOnce" animBg="1"/>
      <p:bldP spid="10" grpId="1" build="allAtOnce" animBg="1"/>
      <p:bldP spid="11" grpId="0" build="allAtOnce"/>
      <p:bldP spid="12" grpId="0" build="allAtOnce"/>
      <p:bldP spid="13" grpId="0" build="allAtOnce" animBg="1"/>
      <p:bldP spid="13" grpId="1" build="allAtOnce" animBg="1"/>
      <p:bldP spid="13" grpId="2" build="allAtOnce" animBg="1"/>
      <p:bldP spid="13" grpId="3" build="allAtOnce" animBg="1"/>
      <p:bldP spid="13" grpId="4" build="allAtOnce" animBg="1"/>
      <p:bldP spid="13" grpId="5" build="allAtOnce" animBg="1"/>
      <p:bldP spid="14" grpId="0" build="allAtOnce"/>
      <p:bldP spid="15" grpId="0" build="allAtOnce" animBg="1"/>
      <p:bldP spid="16" grpId="0" build="allAtOnce" animBg="1"/>
      <p:bldP spid="17" grpId="0" build="allAtOnce" animBg="1"/>
      <p:bldP spid="18" grpId="0" build="allAtOnce" animBg="1"/>
      <p:bldP spid="19" grpId="0" build="allAtOnce"/>
      <p:bldP spid="20" grpId="0" build="allAtOnce"/>
      <p:bldP spid="21"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787857" y="6435726"/>
            <a:ext cx="5981368"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27</a:t>
            </a:fld>
            <a:endParaRPr lang="en-US" dirty="0"/>
          </a:p>
        </p:txBody>
      </p:sp>
      <p:sp>
        <p:nvSpPr>
          <p:cNvPr id="5" name="TextBox 4"/>
          <p:cNvSpPr txBox="1"/>
          <p:nvPr/>
        </p:nvSpPr>
        <p:spPr>
          <a:xfrm>
            <a:off x="2957443" y="1034298"/>
            <a:ext cx="3440655" cy="1200329"/>
          </a:xfrm>
          <a:prstGeom prst="rect">
            <a:avLst/>
          </a:prstGeom>
          <a:solidFill>
            <a:schemeClr val="accent1">
              <a:lumMod val="20000"/>
              <a:lumOff val="80000"/>
              <a:alpha val="3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7200" b="1" u="sng" dirty="0">
                <a:ln w="0"/>
                <a:latin typeface="NikoshBAN" panose="02000000000000000000" pitchFamily="2" charset="0"/>
                <a:cs typeface="NikoshBAN" panose="02000000000000000000" pitchFamily="2" charset="0"/>
              </a:rPr>
              <a:t>বাড়ির</a:t>
            </a:r>
            <a:r>
              <a:rPr lang="bn-IN" sz="7200" b="1" u="sng" dirty="0">
                <a:ln w="0"/>
                <a:latin typeface="NikoshBAN" panose="02000000000000000000" pitchFamily="2" charset="0"/>
                <a:cs typeface="NikoshBAN" panose="02000000000000000000" pitchFamily="2" charset="0"/>
              </a:rPr>
              <a:t> কাজ</a:t>
            </a:r>
            <a:endParaRPr lang="en-US" sz="7200" b="1" u="sng" dirty="0">
              <a:ln w="0"/>
              <a:latin typeface="NikoshBAN" panose="02000000000000000000" pitchFamily="2" charset="0"/>
              <a:cs typeface="NikoshBAN" panose="02000000000000000000" pitchFamily="2" charset="0"/>
            </a:endParaRPr>
          </a:p>
        </p:txBody>
      </p:sp>
      <p:sp>
        <p:nvSpPr>
          <p:cNvPr id="6" name="TextBox 5"/>
          <p:cNvSpPr txBox="1"/>
          <p:nvPr/>
        </p:nvSpPr>
        <p:spPr>
          <a:xfrm>
            <a:off x="471488" y="3003113"/>
            <a:ext cx="8229600" cy="1615827"/>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BD" sz="4950" dirty="0" smtClean="0">
                <a:latin typeface="NikoshBAN" panose="02000000000000000000" pitchFamily="2" charset="0"/>
                <a:cs typeface="NikoshBAN" panose="02000000000000000000" pitchFamily="2" charset="0"/>
              </a:rPr>
              <a:t>কবি হতে গেলে শব্দকে আদর করতে হবে </a:t>
            </a:r>
            <a:r>
              <a:rPr lang="en-US" sz="4950" dirty="0" smtClean="0">
                <a:latin typeface="NikoshBAN" panose="02000000000000000000" pitchFamily="2" charset="0"/>
                <a:cs typeface="NikoshBAN" panose="02000000000000000000" pitchFamily="2" charset="0"/>
              </a:rPr>
              <a:t>-</a:t>
            </a:r>
            <a:r>
              <a:rPr lang="bn-BD" sz="4950" dirty="0" smtClean="0">
                <a:latin typeface="NikoshBAN" panose="02000000000000000000" pitchFamily="2" charset="0"/>
                <a:cs typeface="NikoshBAN" panose="02000000000000000000" pitchFamily="2" charset="0"/>
              </a:rPr>
              <a:t> উক্তিটি ব্যাখ্যা কর। </a:t>
            </a:r>
            <a:endParaRPr lang="bn-IN" sz="495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85766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746913" y="6435726"/>
            <a:ext cx="6022312"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28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4665"/>
            <a:ext cx="9000699" cy="5048669"/>
          </a:xfrm>
          <a:prstGeom prst="ellipse">
            <a:avLst/>
          </a:prstGeom>
          <a:ln>
            <a:noFill/>
          </a:ln>
          <a:effectLst>
            <a:softEdge rad="112500"/>
          </a:effectLst>
        </p:spPr>
      </p:pic>
      <p:sp>
        <p:nvSpPr>
          <p:cNvPr id="6" name="TextBox 5"/>
          <p:cNvSpPr txBox="1"/>
          <p:nvPr/>
        </p:nvSpPr>
        <p:spPr>
          <a:xfrm>
            <a:off x="835296" y="1790090"/>
            <a:ext cx="7243326" cy="3277820"/>
          </a:xfrm>
          <a:prstGeom prst="rect">
            <a:avLst/>
          </a:prstGeom>
          <a:noFill/>
        </p:spPr>
        <p:txBody>
          <a:bodyPr wrap="square" rtlCol="0">
            <a:spAutoFit/>
          </a:bodyPr>
          <a:lstStyle/>
          <a:p>
            <a:r>
              <a:rPr lang="bn-BD" sz="10350" b="1" spc="50" dirty="0">
                <a:ln w="9525" cmpd="sng">
                  <a:solidFill>
                    <a:schemeClr val="accent1"/>
                  </a:solidFill>
                  <a:prstDash val="solid"/>
                </a:ln>
                <a:solidFill>
                  <a:srgbClr val="70AD47">
                    <a:tint val="1000"/>
                  </a:srgbClr>
                </a:solidFill>
                <a:effectLst>
                  <a:glow rad="38100">
                    <a:schemeClr val="accent1">
                      <a:alpha val="40000"/>
                    </a:schemeClr>
                  </a:glow>
                </a:effectLst>
                <a:latin typeface="NikoshBAN" panose="02000000000000000000" pitchFamily="2" charset="0"/>
                <a:cs typeface="NikoshBAN" panose="02000000000000000000" pitchFamily="2" charset="0"/>
              </a:rPr>
              <a:t>সকল শিক্ষার্থীকে</a:t>
            </a:r>
          </a:p>
          <a:p>
            <a:r>
              <a:rPr lang="bn-BD" sz="10350" b="1" spc="50" dirty="0">
                <a:ln w="9525" cmpd="sng">
                  <a:solidFill>
                    <a:schemeClr val="accent1"/>
                  </a:solidFill>
                  <a:prstDash val="solid"/>
                </a:ln>
                <a:solidFill>
                  <a:srgbClr val="70AD47">
                    <a:tint val="1000"/>
                  </a:srgbClr>
                </a:solidFill>
                <a:effectLst>
                  <a:glow rad="38100">
                    <a:schemeClr val="accent1">
                      <a:alpha val="40000"/>
                    </a:schemeClr>
                  </a:glow>
                </a:effectLst>
                <a:latin typeface="NikoshBAN" panose="02000000000000000000" pitchFamily="2" charset="0"/>
                <a:cs typeface="NikoshBAN" panose="02000000000000000000" pitchFamily="2" charset="0"/>
              </a:rPr>
              <a:t> </a:t>
            </a:r>
            <a:r>
              <a:rPr lang="en-US" sz="10350" b="1" spc="50" dirty="0">
                <a:ln w="9525" cmpd="sng">
                  <a:solidFill>
                    <a:schemeClr val="accent1"/>
                  </a:solidFill>
                  <a:prstDash val="solid"/>
                </a:ln>
                <a:solidFill>
                  <a:srgbClr val="70AD47">
                    <a:tint val="1000"/>
                  </a:srgbClr>
                </a:solidFill>
                <a:effectLst>
                  <a:glow rad="38100">
                    <a:schemeClr val="accent1">
                      <a:alpha val="40000"/>
                    </a:schemeClr>
                  </a:glow>
                </a:effectLst>
                <a:latin typeface="NikoshBAN" panose="02000000000000000000" pitchFamily="2" charset="0"/>
                <a:cs typeface="NikoshBAN" panose="02000000000000000000" pitchFamily="2" charset="0"/>
              </a:rPr>
              <a:t>			</a:t>
            </a:r>
            <a:r>
              <a:rPr lang="bn-BD" sz="10350" b="1" spc="50" dirty="0">
                <a:ln w="9525" cmpd="sng">
                  <a:solidFill>
                    <a:schemeClr val="accent1"/>
                  </a:solidFill>
                  <a:prstDash val="solid"/>
                </a:ln>
                <a:solidFill>
                  <a:srgbClr val="70AD47">
                    <a:tint val="1000"/>
                  </a:srgbClr>
                </a:solidFill>
                <a:effectLst>
                  <a:glow rad="38100">
                    <a:schemeClr val="accent1">
                      <a:alpha val="40000"/>
                    </a:schemeClr>
                  </a:glow>
                </a:effectLst>
                <a:latin typeface="NikoshBAN" panose="02000000000000000000" pitchFamily="2" charset="0"/>
                <a:cs typeface="NikoshBAN" panose="02000000000000000000" pitchFamily="2" charset="0"/>
              </a:rPr>
              <a:t>ধন্যবাদ </a:t>
            </a:r>
            <a:endParaRPr lang="en-US" sz="10350" b="1" spc="50" dirty="0">
              <a:ln w="9525" cmpd="sng">
                <a:solidFill>
                  <a:schemeClr val="accent1"/>
                </a:solidFill>
                <a:prstDash val="solid"/>
              </a:ln>
              <a:solidFill>
                <a:srgbClr val="70AD47">
                  <a:tint val="1000"/>
                </a:srgbClr>
              </a:solidFill>
              <a:effectLst>
                <a:glow rad="38100">
                  <a:schemeClr val="accent1">
                    <a:alpha val="40000"/>
                  </a:schemeClr>
                </a:glo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85932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3" presetClass="entr" presetSubtype="16" repeatCount="indefinite" fill="hold" nodeType="withEffect">
                                  <p:stCondLst>
                                    <p:cond delay="0"/>
                                  </p:stCondLst>
                                  <p:endCondLst>
                                    <p:cond evt="onNext" delay="0">
                                      <p:tgtEl>
                                        <p:sldTgt/>
                                      </p:tgtEl>
                                    </p:cond>
                                  </p:end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p:cTn id="10" dur="3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1" dur="3000" fill="hold"/>
                                        <p:tgtEl>
                                          <p:spTgt spid="6">
                                            <p:txEl>
                                              <p:pRg st="0" end="0"/>
                                            </p:txEl>
                                          </p:spTgt>
                                        </p:tgtEl>
                                        <p:attrNameLst>
                                          <p:attrName>ppt_h</p:attrName>
                                        </p:attrNameLst>
                                      </p:cBhvr>
                                      <p:tavLst>
                                        <p:tav tm="0">
                                          <p:val>
                                            <p:fltVal val="0"/>
                                          </p:val>
                                        </p:tav>
                                        <p:tav tm="100000">
                                          <p:val>
                                            <p:strVal val="#ppt_h"/>
                                          </p:val>
                                        </p:tav>
                                      </p:tavLst>
                                    </p:anim>
                                  </p:childTnLst>
                                </p:cTn>
                              </p:par>
                              <p:par>
                                <p:cTn id="12" presetID="23" presetClass="entr" presetSubtype="16" repeatCount="indefinite" fill="hold" nodeType="withEffect">
                                  <p:stCondLst>
                                    <p:cond delay="0"/>
                                  </p:stCondLst>
                                  <p:endCondLst>
                                    <p:cond evt="onNext" delay="0">
                                      <p:tgtEl>
                                        <p:sldTgt/>
                                      </p:tgtEl>
                                    </p:cond>
                                  </p:end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3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30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746913" y="6435726"/>
            <a:ext cx="6022312"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29</a:t>
            </a:fld>
            <a:endParaRPr lang="en-US" dirty="0"/>
          </a:p>
        </p:txBody>
      </p:sp>
      <p:sp>
        <p:nvSpPr>
          <p:cNvPr id="7" name="Rectangle 6"/>
          <p:cNvSpPr/>
          <p:nvPr/>
        </p:nvSpPr>
        <p:spPr>
          <a:xfrm>
            <a:off x="218940" y="1791875"/>
            <a:ext cx="8577330" cy="521408"/>
          </a:xfrm>
          <a:prstGeom prst="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NikoshBAN" panose="02000000000000000000" pitchFamily="2" charset="0"/>
                <a:cs typeface="NikoshBAN" panose="02000000000000000000" pitchFamily="2" charset="0"/>
              </a:rPr>
              <a:t>শিক্ষামন্ত্রণালয়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মাউশি</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এনসিটিবি</a:t>
            </a:r>
            <a:r>
              <a:rPr lang="en-US" sz="2800" dirty="0">
                <a:solidFill>
                  <a:schemeClr val="tx1"/>
                </a:solidFill>
                <a:latin typeface="NikoshBAN" panose="02000000000000000000" pitchFamily="2" charset="0"/>
                <a:cs typeface="NikoshBAN" panose="02000000000000000000" pitchFamily="2" charset="0"/>
              </a:rPr>
              <a:t> ও </a:t>
            </a:r>
            <a:r>
              <a:rPr lang="en-US" sz="2800" dirty="0" err="1">
                <a:solidFill>
                  <a:schemeClr val="tx1"/>
                </a:solidFill>
                <a:latin typeface="NikoshBAN" panose="02000000000000000000" pitchFamily="2" charset="0"/>
                <a:cs typeface="NikoshBAN" panose="02000000000000000000" pitchFamily="2" charset="0"/>
              </a:rPr>
              <a:t>এটুআই</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সংশ্লিষ্ট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কর্মকর্তাবৃন্দ</a:t>
            </a:r>
            <a:r>
              <a:rPr lang="en-US" sz="2800" dirty="0">
                <a:solidFill>
                  <a:schemeClr val="tx1"/>
                </a:solidFill>
                <a:latin typeface="NikoshBAN" panose="02000000000000000000" pitchFamily="2" charset="0"/>
                <a:cs typeface="NikoshBAN" panose="02000000000000000000" pitchFamily="2" charset="0"/>
              </a:rPr>
              <a:t> </a:t>
            </a:r>
          </a:p>
        </p:txBody>
      </p:sp>
      <p:sp>
        <p:nvSpPr>
          <p:cNvPr id="8" name="Rectangle 7"/>
          <p:cNvSpPr/>
          <p:nvPr/>
        </p:nvSpPr>
        <p:spPr>
          <a:xfrm>
            <a:off x="179041" y="2621673"/>
            <a:ext cx="8720259" cy="3531922"/>
          </a:xfrm>
          <a:prstGeom prst="rect">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NikoshBAN" panose="02000000000000000000" pitchFamily="2" charset="0"/>
              <a:cs typeface="NikoshBAN" panose="02000000000000000000" pitchFamily="2" charset="0"/>
            </a:endParaRPr>
          </a:p>
          <a:p>
            <a:pPr algn="ctr"/>
            <a:endParaRPr lang="en-US" sz="2800" dirty="0" smtClean="0">
              <a:solidFill>
                <a:schemeClr val="tx1"/>
              </a:solidFill>
              <a:latin typeface="NikoshBAN" panose="02000000000000000000" pitchFamily="2" charset="0"/>
              <a:cs typeface="NikoshBAN" panose="02000000000000000000" pitchFamily="2" charset="0"/>
            </a:endParaRPr>
          </a:p>
          <a:p>
            <a:pPr algn="ctr"/>
            <a:r>
              <a:rPr lang="en-US" sz="2800" dirty="0" err="1" smtClean="0">
                <a:solidFill>
                  <a:schemeClr val="tx1"/>
                </a:solidFill>
                <a:latin typeface="NikoshBAN" panose="02000000000000000000" pitchFamily="2" charset="0"/>
                <a:cs typeface="NikoshBAN" panose="02000000000000000000" pitchFamily="2" charset="0"/>
              </a:rPr>
              <a:t>এবং</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কন্টেন্ট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সম্পাদক</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হিসেবে</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যাঁদের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নির্দেশনা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পরামর্শ</a:t>
            </a:r>
            <a:r>
              <a:rPr lang="en-US" sz="2800" dirty="0">
                <a:solidFill>
                  <a:schemeClr val="tx1"/>
                </a:solidFill>
                <a:latin typeface="NikoshBAN" panose="02000000000000000000" pitchFamily="2" charset="0"/>
                <a:cs typeface="NikoshBAN" panose="02000000000000000000" pitchFamily="2" charset="0"/>
              </a:rPr>
              <a:t> ও </a:t>
            </a:r>
            <a:r>
              <a:rPr lang="en-US" sz="2800" dirty="0" err="1">
                <a:solidFill>
                  <a:schemeClr val="tx1"/>
                </a:solidFill>
                <a:latin typeface="NikoshBAN" panose="02000000000000000000" pitchFamily="2" charset="0"/>
                <a:cs typeface="NikoshBAN" panose="02000000000000000000" pitchFamily="2" charset="0"/>
              </a:rPr>
              <a:t>তত্ত্বাবধানে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এই</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মডেল</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কন্টেন্ট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সমৃদ্ধ</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হয়েছে</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তাঁরা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হলেন</a:t>
            </a:r>
            <a:r>
              <a:rPr lang="en-US" sz="2800" dirty="0">
                <a:solidFill>
                  <a:schemeClr val="tx1"/>
                </a:solidFill>
                <a:latin typeface="NikoshBAN" panose="02000000000000000000" pitchFamily="2" charset="0"/>
                <a:cs typeface="NikoshBAN" panose="02000000000000000000" pitchFamily="2" charset="0"/>
              </a:rPr>
              <a:t>:</a:t>
            </a:r>
            <a:endParaRPr lang="bn-BD" sz="2800" dirty="0">
              <a:solidFill>
                <a:schemeClr val="tx1"/>
              </a:solidFill>
              <a:latin typeface="NikoshBAN" panose="02000000000000000000" pitchFamily="2" charset="0"/>
              <a:cs typeface="NikoshBAN" panose="02000000000000000000" pitchFamily="2" charset="0"/>
            </a:endParaRPr>
          </a:p>
          <a:p>
            <a:pPr algn="ctr"/>
            <a:endParaRPr lang="en-US" sz="2800" dirty="0">
              <a:solidFill>
                <a:schemeClr val="tx1"/>
              </a:solidFill>
              <a:latin typeface="NikoshBAN" panose="02000000000000000000" pitchFamily="2" charset="0"/>
              <a:cs typeface="NikoshBAN" panose="02000000000000000000" pitchFamily="2" charset="0"/>
            </a:endParaRPr>
          </a:p>
          <a:p>
            <a:pPr algn="just"/>
            <a:r>
              <a:rPr lang="bn-BD" sz="2800" dirty="0">
                <a:solidFill>
                  <a:schemeClr val="tx1"/>
                </a:solidFill>
                <a:latin typeface="NikoshBAN" panose="02000000000000000000" pitchFamily="2" charset="0"/>
                <a:cs typeface="NikoshBAN" panose="02000000000000000000" pitchFamily="2" charset="0"/>
              </a:rPr>
              <a:t>জনাব মো: ফেরদৌস</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a:t>
            </a:r>
            <a:r>
              <a:rPr lang="bn-BD" sz="2800" dirty="0">
                <a:solidFill>
                  <a:schemeClr val="tx1"/>
                </a:solidFill>
                <a:latin typeface="NikoshBAN" panose="02000000000000000000" pitchFamily="2" charset="0"/>
                <a:cs typeface="NikoshBAN" panose="02000000000000000000" pitchFamily="2" charset="0"/>
              </a:rPr>
              <a:t>সে</a:t>
            </a:r>
            <a:r>
              <a:rPr lang="en-US" sz="2800" dirty="0">
                <a:solidFill>
                  <a:schemeClr val="tx1"/>
                </a:solidFill>
                <a:latin typeface="NikoshBAN" panose="02000000000000000000" pitchFamily="2" charset="0"/>
                <a:cs typeface="NikoshBAN" panose="02000000000000000000" pitchFamily="2" charset="0"/>
              </a:rPr>
              <a:t>ন,</a:t>
            </a:r>
            <a:r>
              <a:rPr lang="bn-BD" sz="2800" dirty="0">
                <a:solidFill>
                  <a:schemeClr val="tx1"/>
                </a:solidFill>
                <a:latin typeface="NikoshBAN" panose="02000000000000000000" pitchFamily="2" charset="0"/>
                <a:cs typeface="NikoshBAN" panose="02000000000000000000" pitchFamily="2" charset="0"/>
              </a:rPr>
              <a:t> সহযোগী অধ্যাপক</a:t>
            </a:r>
            <a:r>
              <a:rPr lang="en-US" sz="2800" dirty="0">
                <a:solidFill>
                  <a:schemeClr val="tx1"/>
                </a:solidFill>
                <a:latin typeface="NikoshBAN" panose="02000000000000000000" pitchFamily="2" charset="0"/>
                <a:cs typeface="NikoshBAN" panose="02000000000000000000" pitchFamily="2" charset="0"/>
              </a:rPr>
              <a:t>,</a:t>
            </a:r>
            <a:r>
              <a:rPr lang="bn-BD" sz="2800" dirty="0">
                <a:solidFill>
                  <a:schemeClr val="tx1"/>
                </a:solidFill>
                <a:latin typeface="NikoshBAN" panose="02000000000000000000" pitchFamily="2" charset="0"/>
                <a:cs typeface="NikoshBAN" panose="02000000000000000000" pitchFamily="2" charset="0"/>
              </a:rPr>
              <a:t>বাংলা,</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টিটিসি</a:t>
            </a:r>
            <a:r>
              <a:rPr lang="en-US" sz="2800" dirty="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খুলনা</a:t>
            </a:r>
            <a:r>
              <a:rPr lang="en-US" sz="2800" dirty="0">
                <a:solidFill>
                  <a:schemeClr val="tx1"/>
                </a:solidFill>
                <a:latin typeface="NikoshBAN" panose="02000000000000000000" pitchFamily="2" charset="0"/>
                <a:cs typeface="NikoshBAN" panose="02000000000000000000" pitchFamily="2" charset="0"/>
              </a:rPr>
              <a:t>।</a:t>
            </a:r>
            <a:endParaRPr lang="bn-BD" sz="2800" dirty="0">
              <a:solidFill>
                <a:schemeClr val="tx1"/>
              </a:solidFill>
              <a:latin typeface="NikoshBAN" panose="02000000000000000000" pitchFamily="2" charset="0"/>
              <a:cs typeface="NikoshBAN" panose="02000000000000000000" pitchFamily="2" charset="0"/>
            </a:endParaRPr>
          </a:p>
          <a:p>
            <a:pPr algn="just"/>
            <a:r>
              <a:rPr lang="bn-BD" sz="2800" dirty="0">
                <a:solidFill>
                  <a:schemeClr val="tx1"/>
                </a:solidFill>
                <a:latin typeface="NikoshBAN" panose="02000000000000000000" pitchFamily="2" charset="0"/>
                <a:cs typeface="NikoshBAN" panose="02000000000000000000" pitchFamily="2" charset="0"/>
              </a:rPr>
              <a:t>জনাব </a:t>
            </a:r>
            <a:r>
              <a:rPr lang="en-US" sz="2800" dirty="0" err="1">
                <a:solidFill>
                  <a:schemeClr val="tx1"/>
                </a:solidFill>
                <a:latin typeface="NikoshBAN" panose="02000000000000000000" pitchFamily="2" charset="0"/>
                <a:cs typeface="NikoshBAN" panose="02000000000000000000" pitchFamily="2" charset="0"/>
              </a:rPr>
              <a:t>নিগার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সুলতানা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সহকারী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অধ্যাপক</a:t>
            </a:r>
            <a:r>
              <a:rPr lang="en-US" sz="2800" dirty="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বাংলা, ফেনী সরকারি কলেজ</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ফেনী</a:t>
            </a:r>
            <a:r>
              <a:rPr lang="en-US" sz="2800" dirty="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 </a:t>
            </a:r>
            <a:endParaRPr lang="en-US" sz="2800" dirty="0">
              <a:solidFill>
                <a:schemeClr val="tx1"/>
              </a:solidFill>
              <a:latin typeface="NikoshBAN" panose="02000000000000000000" pitchFamily="2" charset="0"/>
              <a:cs typeface="NikoshBAN" panose="02000000000000000000" pitchFamily="2" charset="0"/>
            </a:endParaRPr>
          </a:p>
          <a:p>
            <a:pPr algn="just"/>
            <a:r>
              <a:rPr lang="bn-BD" sz="2800" dirty="0">
                <a:solidFill>
                  <a:schemeClr val="tx1"/>
                </a:solidFill>
                <a:latin typeface="NikoshBAN" panose="02000000000000000000" pitchFamily="2" charset="0"/>
                <a:cs typeface="NikoshBAN" panose="02000000000000000000" pitchFamily="2" charset="0"/>
              </a:rPr>
              <a:t>জনাব </a:t>
            </a:r>
            <a:r>
              <a:rPr lang="en-US" sz="2800" dirty="0" err="1">
                <a:solidFill>
                  <a:schemeClr val="tx1"/>
                </a:solidFill>
                <a:latin typeface="NikoshBAN" panose="02000000000000000000" pitchFamily="2" charset="0"/>
                <a:cs typeface="NikoshBAN" panose="02000000000000000000" pitchFamily="2" charset="0"/>
              </a:rPr>
              <a:t>জেস</a:t>
            </a:r>
            <a:r>
              <a:rPr lang="bn-BD" sz="2800" dirty="0">
                <a:solidFill>
                  <a:schemeClr val="tx1"/>
                </a:solidFill>
                <a:latin typeface="NikoshBAN" panose="02000000000000000000" pitchFamily="2" charset="0"/>
                <a:cs typeface="NikoshBAN" panose="02000000000000000000" pitchFamily="2" charset="0"/>
              </a:rPr>
              <a:t>মী</a:t>
            </a:r>
            <a:r>
              <a:rPr lang="en-US" sz="2800" dirty="0">
                <a:solidFill>
                  <a:schemeClr val="tx1"/>
                </a:solidFill>
                <a:latin typeface="NikoshBAN" panose="02000000000000000000" pitchFamily="2" charset="0"/>
                <a:cs typeface="NikoshBAN" panose="02000000000000000000" pitchFamily="2" charset="0"/>
              </a:rPr>
              <a:t>ন  </a:t>
            </a:r>
            <a:r>
              <a:rPr lang="en-US" sz="2800" dirty="0" err="1">
                <a:solidFill>
                  <a:schemeClr val="tx1"/>
                </a:solidFill>
                <a:latin typeface="NikoshBAN" panose="02000000000000000000" pitchFamily="2" charset="0"/>
                <a:cs typeface="NikoshBAN" panose="02000000000000000000" pitchFamily="2" charset="0"/>
              </a:rPr>
              <a:t>জাহান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খানম</a:t>
            </a:r>
            <a:r>
              <a:rPr lang="en-US" sz="2800" dirty="0">
                <a:solidFill>
                  <a:schemeClr val="tx1"/>
                </a:solidFill>
                <a:latin typeface="NikoshBAN" panose="02000000000000000000" pitchFamily="2" charset="0"/>
                <a:cs typeface="NikoshBAN" panose="02000000000000000000" pitchFamily="2" charset="0"/>
              </a:rPr>
              <a:t> ,</a:t>
            </a:r>
            <a:r>
              <a:rPr lang="bn-BD" sz="2800" dirty="0"/>
              <a:t> </a:t>
            </a:r>
            <a:r>
              <a:rPr lang="en-US" sz="2800" dirty="0" err="1">
                <a:solidFill>
                  <a:schemeClr val="tx1"/>
                </a:solidFill>
                <a:latin typeface="NikoshBAN" panose="02000000000000000000" pitchFamily="2" charset="0"/>
                <a:cs typeface="NikoshBAN" panose="02000000000000000000" pitchFamily="2" charset="0"/>
              </a:rPr>
              <a:t>প্রভাষক</a:t>
            </a:r>
            <a:r>
              <a:rPr lang="bn-BD" sz="2800" dirty="0">
                <a:solidFill>
                  <a:schemeClr val="tx1"/>
                </a:solidFill>
                <a:latin typeface="NikoshBAN" panose="02000000000000000000" pitchFamily="2" charset="0"/>
                <a:cs typeface="NikoshBAN" panose="02000000000000000000" pitchFamily="2" charset="0"/>
              </a:rPr>
              <a:t> </a:t>
            </a:r>
            <a:r>
              <a:rPr lang="en-US" sz="2800" dirty="0">
                <a:solidFill>
                  <a:schemeClr val="tx1"/>
                </a:solidFill>
                <a:latin typeface="NikoshBAN" panose="02000000000000000000" pitchFamily="2" charset="0"/>
                <a:cs typeface="NikoshBAN" panose="02000000000000000000" pitchFamily="2" charset="0"/>
              </a:rPr>
              <a:t>,</a:t>
            </a:r>
            <a:r>
              <a:rPr lang="bn-BD" sz="2800" dirty="0">
                <a:solidFill>
                  <a:schemeClr val="tx1"/>
                </a:solidFill>
                <a:latin typeface="NikoshBAN" panose="02000000000000000000" pitchFamily="2" charset="0"/>
                <a:cs typeface="NikoshBAN" panose="02000000000000000000" pitchFamily="2" charset="0"/>
              </a:rPr>
              <a:t> বাংলা,</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টিটিসি</a:t>
            </a:r>
            <a:r>
              <a:rPr lang="bn-BD" sz="2800" dirty="0">
                <a:solidFill>
                  <a:schemeClr val="tx1"/>
                </a:solidFill>
                <a:latin typeface="NikoshBAN" panose="02000000000000000000" pitchFamily="2" charset="0"/>
                <a:cs typeface="NikoshBAN" panose="02000000000000000000" pitchFamily="2" charset="0"/>
              </a:rPr>
              <a:t> (মহিলা)</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ময়মনসিংহ</a:t>
            </a:r>
            <a:r>
              <a:rPr lang="en-US" sz="2800" dirty="0">
                <a:solidFill>
                  <a:schemeClr val="tx1"/>
                </a:solidFill>
                <a:latin typeface="NikoshBAN" panose="02000000000000000000" pitchFamily="2" charset="0"/>
                <a:cs typeface="NikoshBAN" panose="02000000000000000000" pitchFamily="2" charset="0"/>
              </a:rPr>
              <a:t>।</a:t>
            </a:r>
          </a:p>
          <a:p>
            <a:r>
              <a:rPr lang="en-US" sz="2800" dirty="0">
                <a:solidFill>
                  <a:schemeClr val="tx1"/>
                </a:solidFill>
                <a:latin typeface="NikoshBAN" panose="02000000000000000000" pitchFamily="2" charset="0"/>
                <a:cs typeface="NikoshBAN" panose="02000000000000000000" pitchFamily="2" charset="0"/>
              </a:rPr>
              <a:t>      </a:t>
            </a:r>
          </a:p>
          <a:p>
            <a:pPr algn="ctr"/>
            <a:endParaRPr lang="en-US" sz="2800" dirty="0">
              <a:solidFill>
                <a:schemeClr val="tx1"/>
              </a:solidFill>
              <a:latin typeface="NikoshBAN" panose="02000000000000000000" pitchFamily="2" charset="0"/>
              <a:cs typeface="NikoshBAN" panose="02000000000000000000" pitchFamily="2" charset="0"/>
            </a:endParaRPr>
          </a:p>
        </p:txBody>
      </p:sp>
      <p:sp>
        <p:nvSpPr>
          <p:cNvPr id="9" name="Oval 8"/>
          <p:cNvSpPr/>
          <p:nvPr/>
        </p:nvSpPr>
        <p:spPr>
          <a:xfrm>
            <a:off x="2975020" y="219265"/>
            <a:ext cx="3496612" cy="1303180"/>
          </a:xfrm>
          <a:prstGeom prst="ellipse">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NikoshBAN" panose="02000000000000000000" pitchFamily="2" charset="0"/>
                <a:cs typeface="NikoshBAN" panose="02000000000000000000" pitchFamily="2" charset="0"/>
              </a:rPr>
              <a:t>কৃতজ্ঞতা</a:t>
            </a:r>
            <a:r>
              <a:rPr lang="en-US" sz="3600" dirty="0">
                <a:solidFill>
                  <a:schemeClr val="tx1"/>
                </a:solidFill>
                <a:latin typeface="NikoshBAN" panose="02000000000000000000" pitchFamily="2" charset="0"/>
                <a:cs typeface="NikoshBAN" panose="02000000000000000000" pitchFamily="2" charset="0"/>
              </a:rPr>
              <a:t> </a:t>
            </a:r>
            <a:r>
              <a:rPr lang="en-US" sz="3600" dirty="0" err="1">
                <a:solidFill>
                  <a:schemeClr val="tx1"/>
                </a:solidFill>
                <a:latin typeface="NikoshBAN" panose="02000000000000000000" pitchFamily="2" charset="0"/>
                <a:cs typeface="NikoshBAN" panose="02000000000000000000" pitchFamily="2" charset="0"/>
              </a:rPr>
              <a:t>স্বীকার</a:t>
            </a:r>
            <a:r>
              <a:rPr lang="en-US" sz="3600" dirty="0">
                <a:solidFill>
                  <a:schemeClr val="tx1"/>
                </a:solidFill>
                <a:latin typeface="NikoshBAN" panose="02000000000000000000" pitchFamily="2" charset="0"/>
                <a:cs typeface="NikoshBAN" panose="02000000000000000000" pitchFamily="2" charset="0"/>
              </a:rPr>
              <a:t> </a:t>
            </a:r>
          </a:p>
        </p:txBody>
      </p:sp>
    </p:spTree>
    <p:extLst>
      <p:ext uri="{BB962C8B-B14F-4D97-AF65-F5344CB8AC3E}">
        <p14:creationId xmlns:p14="http://schemas.microsoft.com/office/powerpoint/2010/main" val="86848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416" y="1100335"/>
            <a:ext cx="3857737" cy="4996767"/>
          </a:xfrm>
          <a:prstGeom prst="rect">
            <a:avLst/>
          </a:prstGeom>
        </p:spPr>
      </p:pic>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56096" y="6435726"/>
            <a:ext cx="5913129"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z="2400" smtClean="0"/>
              <a:pPr/>
              <a:t>3</a:t>
            </a:fld>
            <a:endParaRPr lang="en-US" sz="2400" dirty="0"/>
          </a:p>
        </p:txBody>
      </p:sp>
      <p:grpSp>
        <p:nvGrpSpPr>
          <p:cNvPr id="25" name="Group 24"/>
          <p:cNvGrpSpPr/>
          <p:nvPr/>
        </p:nvGrpSpPr>
        <p:grpSpPr>
          <a:xfrm>
            <a:off x="108217" y="314889"/>
            <a:ext cx="6028574" cy="5934332"/>
            <a:chOff x="108217" y="314889"/>
            <a:chExt cx="6028574" cy="5934332"/>
          </a:xfrm>
        </p:grpSpPr>
        <p:sp>
          <p:nvSpPr>
            <p:cNvPr id="6" name="Rectangle 5"/>
            <p:cNvSpPr/>
            <p:nvPr/>
          </p:nvSpPr>
          <p:spPr>
            <a:xfrm>
              <a:off x="108217" y="3879341"/>
              <a:ext cx="4518027" cy="2369880"/>
            </a:xfrm>
            <a:prstGeom prst="rect">
              <a:avLst/>
            </a:prstGeom>
          </p:spPr>
          <p:txBody>
            <a:bodyPr wrap="square">
              <a:spAutoFit/>
            </a:bodyPr>
            <a:lstStyle/>
            <a:p>
              <a:pPr lvl="0"/>
              <a:r>
                <a:rPr lang="bn-IN" sz="36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 মিজানুর রহমান </a:t>
              </a:r>
              <a:endParaRPr lang="bn-IN"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সহকার</a:t>
              </a:r>
              <a:r>
                <a:rPr lang="bn-BD"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শিক্ষক</a:t>
              </a:r>
              <a:r>
                <a:rPr lang="bn-BD"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 ) </a:t>
              </a:r>
              <a:endParaRPr lang="en-US"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গাইবান্ধা সরকারি উচ্চ বালক বিদ্যালয়। </a:t>
              </a:r>
              <a:endParaRPr lang="bn-IN"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মুঠোফোন- </a:t>
              </a:r>
              <a:r>
                <a:rPr lang="en-US"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01717016140</a:t>
              </a:r>
              <a:r>
                <a:rPr lang="bn-BD"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hlinkClick r:id="rId3"/>
                </a:rPr>
                <a:t>asrumijan@gmail.com</a:t>
              </a:r>
              <a:r>
                <a:rPr lang="en-US" sz="28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77" y="934285"/>
              <a:ext cx="3109980" cy="2817888"/>
            </a:xfrm>
            <a:prstGeom prst="rect">
              <a:avLst/>
            </a:prstGeom>
            <a:ln>
              <a:noFill/>
            </a:ln>
            <a:effectLst>
              <a:softEdge rad="112500"/>
            </a:effectLst>
          </p:spPr>
        </p:pic>
        <p:sp>
          <p:nvSpPr>
            <p:cNvPr id="8" name="Down Ribbon 7"/>
            <p:cNvSpPr/>
            <p:nvPr/>
          </p:nvSpPr>
          <p:spPr>
            <a:xfrm>
              <a:off x="2895930" y="314889"/>
              <a:ext cx="3240861" cy="619357"/>
            </a:xfrm>
            <a:prstGeom prst="ribbon">
              <a:avLst>
                <a:gd name="adj1" fmla="val 12709"/>
                <a:gd name="adj2" fmla="val 48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u="sng" dirty="0" err="1">
                  <a:ln w="0"/>
                  <a:solidFill>
                    <a:schemeClr val="tx1"/>
                  </a:solidFill>
                  <a:latin typeface="NikoshBAN" panose="02000000000000000000" pitchFamily="2" charset="0"/>
                  <a:cs typeface="NikoshBAN" panose="02000000000000000000" pitchFamily="2" charset="0"/>
                </a:rPr>
                <a:t>পরিচিতি</a:t>
              </a:r>
              <a:r>
                <a:rPr lang="en-US" sz="4050" b="1" u="sng" dirty="0">
                  <a:ln w="0"/>
                  <a:solidFill>
                    <a:schemeClr val="tx1"/>
                  </a:solidFill>
                  <a:latin typeface="NikoshBAN" panose="02000000000000000000" pitchFamily="2" charset="0"/>
                  <a:cs typeface="NikoshBAN" panose="02000000000000000000" pitchFamily="2" charset="0"/>
                </a:rPr>
                <a:t> </a:t>
              </a:r>
            </a:p>
          </p:txBody>
        </p:sp>
      </p:grpSp>
      <p:sp>
        <p:nvSpPr>
          <p:cNvPr id="9" name="Rectangle 8"/>
          <p:cNvSpPr/>
          <p:nvPr/>
        </p:nvSpPr>
        <p:spPr>
          <a:xfrm>
            <a:off x="385648" y="247715"/>
            <a:ext cx="2375971" cy="600164"/>
          </a:xfrm>
          <a:prstGeom prst="rect">
            <a:avLst/>
          </a:prstGeom>
        </p:spPr>
        <p:txBody>
          <a:bodyPr wrap="none">
            <a:spAutoFit/>
          </a:bodyPr>
          <a:lstStyle/>
          <a:p>
            <a:pPr lvl="0"/>
            <a:r>
              <a:rPr lang="bn-BD" sz="3300" b="1" u="sng" dirty="0">
                <a:ln w="0"/>
                <a:latin typeface="NikoshBAN" panose="02000000000000000000" pitchFamily="2" charset="0"/>
                <a:cs typeface="NikoshBAN" panose="02000000000000000000" pitchFamily="2" charset="0"/>
              </a:rPr>
              <a:t>শিক্ষক </a:t>
            </a:r>
            <a:r>
              <a:rPr lang="bn-IN" sz="3300" b="1" u="sng" dirty="0">
                <a:ln w="0"/>
                <a:latin typeface="NikoshBAN" panose="02000000000000000000" pitchFamily="2" charset="0"/>
                <a:cs typeface="NikoshBAN" panose="02000000000000000000" pitchFamily="2" charset="0"/>
              </a:rPr>
              <a:t>পরিচিতি </a:t>
            </a:r>
            <a:endParaRPr lang="en-US" sz="3300" b="1" u="sng" dirty="0">
              <a:ln w="0"/>
              <a:latin typeface="NikoshBAN" panose="02000000000000000000" pitchFamily="2" charset="0"/>
              <a:cs typeface="NikoshBAN" panose="02000000000000000000" pitchFamily="2" charset="0"/>
            </a:endParaRPr>
          </a:p>
        </p:txBody>
      </p:sp>
      <p:sp>
        <p:nvSpPr>
          <p:cNvPr id="10" name="Rectangle 9"/>
          <p:cNvSpPr/>
          <p:nvPr/>
        </p:nvSpPr>
        <p:spPr>
          <a:xfrm>
            <a:off x="6566868" y="313666"/>
            <a:ext cx="2000869" cy="600164"/>
          </a:xfrm>
          <a:prstGeom prst="rect">
            <a:avLst/>
          </a:prstGeom>
        </p:spPr>
        <p:txBody>
          <a:bodyPr wrap="none">
            <a:spAutoFit/>
          </a:bodyPr>
          <a:lstStyle/>
          <a:p>
            <a:pPr lvl="0"/>
            <a:r>
              <a:rPr lang="en-US" sz="3300" b="1" u="sng" dirty="0" err="1">
                <a:ln w="0"/>
                <a:latin typeface="NikoshBAN" panose="02000000000000000000" pitchFamily="2" charset="0"/>
                <a:cs typeface="NikoshBAN" panose="02000000000000000000" pitchFamily="2" charset="0"/>
              </a:rPr>
              <a:t>পাঠ</a:t>
            </a:r>
            <a:r>
              <a:rPr lang="bn-BD" sz="3300" b="1" u="sng" dirty="0">
                <a:ln w="0"/>
                <a:latin typeface="NikoshBAN" panose="02000000000000000000" pitchFamily="2" charset="0"/>
                <a:cs typeface="NikoshBAN" panose="02000000000000000000" pitchFamily="2" charset="0"/>
              </a:rPr>
              <a:t> </a:t>
            </a:r>
            <a:r>
              <a:rPr lang="bn-IN" sz="3300" b="1" u="sng" dirty="0">
                <a:ln w="0"/>
                <a:latin typeface="NikoshBAN" panose="02000000000000000000" pitchFamily="2" charset="0"/>
                <a:cs typeface="NikoshBAN" panose="02000000000000000000" pitchFamily="2" charset="0"/>
              </a:rPr>
              <a:t>পরিচিতি </a:t>
            </a:r>
            <a:endParaRPr lang="en-US" sz="3300" b="1" u="sng" dirty="0">
              <a:ln w="0"/>
              <a:latin typeface="NikoshBAN" panose="02000000000000000000" pitchFamily="2" charset="0"/>
              <a:cs typeface="NikoshBAN" panose="02000000000000000000" pitchFamily="2" charset="0"/>
            </a:endParaRPr>
          </a:p>
        </p:txBody>
      </p:sp>
      <p:cxnSp>
        <p:nvCxnSpPr>
          <p:cNvPr id="11" name="Straight Connector 10"/>
          <p:cNvCxnSpPr/>
          <p:nvPr/>
        </p:nvCxnSpPr>
        <p:spPr>
          <a:xfrm>
            <a:off x="4549654" y="1496070"/>
            <a:ext cx="33062" cy="3226688"/>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4723904" y="1871063"/>
            <a:ext cx="18463" cy="2476701"/>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1" name="Rectangle 20"/>
          <p:cNvSpPr/>
          <p:nvPr/>
        </p:nvSpPr>
        <p:spPr>
          <a:xfrm>
            <a:off x="5765011" y="3598718"/>
            <a:ext cx="2802726" cy="1938992"/>
          </a:xfrm>
          <a:prstGeom prst="rect">
            <a:avLst/>
          </a:prstGeom>
        </p:spPr>
        <p:txBody>
          <a:bodyPr wrap="square">
            <a:spAutoFit/>
          </a:bodyPr>
          <a:lstStyle/>
          <a:p>
            <a:pPr lvl="0"/>
            <a:r>
              <a:rPr lang="bn-IN"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বিষয়</a:t>
            </a:r>
            <a:r>
              <a:rPr lang="bn-BD"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বাংলা ১ম পত্র </a:t>
            </a:r>
          </a:p>
          <a:p>
            <a:pPr lvl="0"/>
            <a:r>
              <a:rPr lang="bn-IN"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(১ম অধিবেশন)</a:t>
            </a:r>
          </a:p>
          <a:p>
            <a:pPr lvl="0"/>
            <a:r>
              <a:rPr lang="bn-IN"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শ্রেণি</a:t>
            </a:r>
            <a:r>
              <a:rPr lang="bn-BD"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000" b="1" dirty="0" smtClean="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৭ম </a:t>
            </a:r>
            <a:r>
              <a:rPr lang="bn-BD" sz="3000" b="1" dirty="0" smtClean="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000" b="1" dirty="0" smtClean="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সময়</a:t>
            </a:r>
            <a:r>
              <a:rPr lang="bn-BD"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000" b="1" dirty="0">
                <a:ln w="0"/>
                <a:solidFill>
                  <a:schemeClr val="tx1">
                    <a:lumMod val="85000"/>
                    <a:lumOff val="15000"/>
                  </a:schemeClr>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৫০ মিনিট </a:t>
            </a:r>
          </a:p>
        </p:txBody>
      </p:sp>
      <p:cxnSp>
        <p:nvCxnSpPr>
          <p:cNvPr id="24" name="Straight Connector 23"/>
          <p:cNvCxnSpPr/>
          <p:nvPr/>
        </p:nvCxnSpPr>
        <p:spPr>
          <a:xfrm>
            <a:off x="4374699" y="1871063"/>
            <a:ext cx="18463" cy="2476701"/>
          </a:xfrm>
          <a:prstGeom prst="line">
            <a:avLst/>
          </a:prstGeom>
          <a:ln w="57150">
            <a:solidFill>
              <a:schemeClr val="tx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502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out)">
                                      <p:cBhvr>
                                        <p:cTn id="10" dur="2000"/>
                                        <p:tgtEl>
                                          <p:spTgt spid="10"/>
                                        </p:tgtEl>
                                      </p:cBhvr>
                                    </p:animEffect>
                                  </p:childTnLst>
                                </p:cTn>
                              </p:par>
                              <p:par>
                                <p:cTn id="11" presetID="6" presetClass="entr" presetSubtype="3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2000"/>
                                        <p:tgtEl>
                                          <p:spTgt spid="11"/>
                                        </p:tgtEl>
                                      </p:cBhvr>
                                    </p:animEffect>
                                  </p:childTnLst>
                                </p:cTn>
                              </p:par>
                              <p:par>
                                <p:cTn id="14" presetID="6" presetClass="entr" presetSubtype="3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out)">
                                      <p:cBhvr>
                                        <p:cTn id="16" dur="2000"/>
                                        <p:tgtEl>
                                          <p:spTgt spid="12"/>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out)">
                                      <p:cBhvr>
                                        <p:cTn id="19" dur="2000"/>
                                        <p:tgtEl>
                                          <p:spTgt spid="21"/>
                                        </p:tgtEl>
                                      </p:cBhvr>
                                    </p:animEffect>
                                  </p:childTnLst>
                                </p:cTn>
                              </p:par>
                              <p:par>
                                <p:cTn id="20" presetID="6" presetClass="entr" presetSubtype="32"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out)">
                                      <p:cBhvr>
                                        <p:cTn id="22" dur="20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out)">
                                      <p:cBhvr>
                                        <p:cTn id="25" dur="2000"/>
                                        <p:tgtEl>
                                          <p:spTgt spid="22"/>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out)">
                                      <p:cBhvr>
                                        <p:cTn id="28" dur="2000"/>
                                        <p:tgtEl>
                                          <p:spTgt spid="2"/>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out)">
                                      <p:cBhvr>
                                        <p:cTn id="31" dur="2000"/>
                                        <p:tgtEl>
                                          <p:spTgt spid="3"/>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out)">
                                      <p:cBhvr>
                                        <p:cTn id="34" dur="2000"/>
                                        <p:tgtEl>
                                          <p:spTgt spid="4"/>
                                        </p:tgtEl>
                                      </p:cBhvr>
                                    </p:animEffect>
                                  </p:childTnLst>
                                </p:cTn>
                              </p:par>
                              <p:par>
                                <p:cTn id="35" presetID="6" presetClass="entr" presetSubtype="32"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out)">
                                      <p:cBhvr>
                                        <p:cTn id="3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9" grpId="0"/>
      <p:bldP spid="1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744260" y="6435726"/>
            <a:ext cx="6239680"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4</a:t>
            </a:fld>
            <a:endParaRPr lang="en-US" dirty="0"/>
          </a:p>
        </p:txBody>
      </p:sp>
      <p:sp>
        <p:nvSpPr>
          <p:cNvPr id="10" name="Bevel 9"/>
          <p:cNvSpPr/>
          <p:nvPr/>
        </p:nvSpPr>
        <p:spPr>
          <a:xfrm>
            <a:off x="2261106" y="4119313"/>
            <a:ext cx="3753133" cy="2149728"/>
          </a:xfrm>
          <a:prstGeom prst="bevel">
            <a:avLst>
              <a:gd name="adj" fmla="val 23560"/>
            </a:avLst>
          </a:prstGeom>
          <a:solidFill>
            <a:schemeClr val="accent3">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bn-BD" sz="7200" b="1" spc="50" dirty="0" smtClean="0">
                <a:ln w="0"/>
                <a:solidFill>
                  <a:schemeClr val="tx1"/>
                </a:solidFill>
                <a:effectLst>
                  <a:innerShdw blurRad="63500" dist="50800" dir="13500000">
                    <a:srgbClr val="000000">
                      <a:alpha val="50000"/>
                    </a:srgbClr>
                  </a:innerShdw>
                </a:effectLst>
                <a:latin typeface="NikoshBAN" panose="02000000000000000000" pitchFamily="2" charset="0"/>
                <a:cs typeface="NikoshBAN" panose="02000000000000000000" pitchFamily="2" charset="0"/>
              </a:rPr>
              <a:t>শব্দ</a:t>
            </a:r>
            <a:endParaRPr lang="en-US" sz="7200" b="1" spc="50" dirty="0">
              <a:ln w="0"/>
              <a:solidFill>
                <a:schemeClr val="tx1"/>
              </a:solidFill>
              <a:effectLst>
                <a:innerShdw blurRad="63500" dist="50800" dir="13500000">
                  <a:srgbClr val="000000">
                    <a:alpha val="50000"/>
                  </a:srgbClr>
                </a:innerShdw>
              </a:effectLst>
              <a:latin typeface="NikoshBAN" panose="02000000000000000000" pitchFamily="2" charset="0"/>
              <a:cs typeface="NikoshBAN" panose="02000000000000000000" pitchFamily="2" charset="0"/>
            </a:endParaRPr>
          </a:p>
        </p:txBody>
      </p:sp>
      <p:sp>
        <p:nvSpPr>
          <p:cNvPr id="9" name="Bevel 8"/>
          <p:cNvSpPr/>
          <p:nvPr/>
        </p:nvSpPr>
        <p:spPr>
          <a:xfrm>
            <a:off x="312647" y="176801"/>
            <a:ext cx="4321535" cy="2756850"/>
          </a:xfrm>
          <a:prstGeom prst="bevel">
            <a:avLst>
              <a:gd name="adj" fmla="val 1368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3900" b="1" dirty="0" smtClean="0">
                <a:ln w="6600">
                  <a:solidFill>
                    <a:schemeClr val="accent2"/>
                  </a:solidFill>
                  <a:prstDash val="solid"/>
                </a:ln>
                <a:solidFill>
                  <a:srgbClr val="FFFFFF"/>
                </a:solidFill>
                <a:effectLst>
                  <a:outerShdw dist="38100" dir="2700000" algn="tl" rotWithShape="0">
                    <a:schemeClr val="accent2"/>
                  </a:outerShdw>
                </a:effectLst>
                <a:latin typeface="NikoshBAN" panose="02000000000000000000" pitchFamily="2" charset="0"/>
                <a:cs typeface="NikoshBAN" panose="02000000000000000000" pitchFamily="2" charset="0"/>
              </a:rPr>
              <a:t>আ</a:t>
            </a:r>
            <a:r>
              <a:rPr lang="bn-BD" sz="9600" b="1" dirty="0" smtClean="0">
                <a:ln w="12700">
                  <a:solidFill>
                    <a:schemeClr val="accent5"/>
                  </a:solidFill>
                  <a:prstDash val="solid"/>
                </a:ln>
                <a:pattFill prst="ltDnDiag">
                  <a:fgClr>
                    <a:schemeClr val="accent5">
                      <a:lumMod val="60000"/>
                      <a:lumOff val="40000"/>
                    </a:schemeClr>
                  </a:fgClr>
                  <a:bgClr>
                    <a:schemeClr val="bg1"/>
                  </a:bgClr>
                </a:pattFill>
                <a:latin typeface="NikoshBAN" panose="02000000000000000000" pitchFamily="2" charset="0"/>
                <a:cs typeface="NikoshBAN" panose="02000000000000000000" pitchFamily="2" charset="0"/>
              </a:rPr>
              <a:t>  </a:t>
            </a:r>
            <a:endParaRPr lang="en-US" sz="9600" b="1" dirty="0">
              <a:ln w="12700">
                <a:solidFill>
                  <a:schemeClr val="accent5"/>
                </a:solidFill>
                <a:prstDash val="solid"/>
              </a:ln>
              <a:pattFill prst="ltDnDiag">
                <a:fgClr>
                  <a:schemeClr val="accent5">
                    <a:lumMod val="60000"/>
                    <a:lumOff val="40000"/>
                  </a:schemeClr>
                </a:fgClr>
                <a:bgClr>
                  <a:schemeClr val="bg1"/>
                </a:bgClr>
              </a:pattFill>
              <a:latin typeface="NikoshBAN" panose="02000000000000000000" pitchFamily="2" charset="0"/>
              <a:cs typeface="NikoshBAN" panose="02000000000000000000" pitchFamily="2" charset="0"/>
            </a:endParaRPr>
          </a:p>
        </p:txBody>
      </p:sp>
      <p:sp>
        <p:nvSpPr>
          <p:cNvPr id="11" name="Bevel 10"/>
          <p:cNvSpPr/>
          <p:nvPr/>
        </p:nvSpPr>
        <p:spPr>
          <a:xfrm>
            <a:off x="4664314" y="176801"/>
            <a:ext cx="4141548" cy="2756850"/>
          </a:xfrm>
          <a:prstGeom prst="bevel">
            <a:avLst>
              <a:gd name="adj" fmla="val 1714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3900" dirty="0" smtClean="0">
                <a:latin typeface="NikoshBAN" panose="02000000000000000000" pitchFamily="2" charset="0"/>
                <a:cs typeface="NikoshBAN" panose="02000000000000000000" pitchFamily="2" charset="0"/>
              </a:rPr>
              <a:t>ম</a:t>
            </a:r>
            <a:r>
              <a:rPr lang="bn-BD" sz="9600" dirty="0" smtClean="0"/>
              <a:t> </a:t>
            </a:r>
            <a:r>
              <a:rPr lang="bn-BD" sz="5400" dirty="0" smtClean="0"/>
              <a:t> </a:t>
            </a:r>
            <a:endParaRPr lang="en-US" sz="5400" dirty="0"/>
          </a:p>
        </p:txBody>
      </p:sp>
      <p:sp>
        <p:nvSpPr>
          <p:cNvPr id="13" name="TextBox 12"/>
          <p:cNvSpPr txBox="1"/>
          <p:nvPr/>
        </p:nvSpPr>
        <p:spPr>
          <a:xfrm>
            <a:off x="588390" y="3029441"/>
            <a:ext cx="7666968" cy="923330"/>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এক একটি বর্ণ মিলে কী তৈরি হয় ? </a:t>
            </a:r>
            <a:endParaRPr lang="en-US" sz="5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42390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out)">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744260" y="6435726"/>
            <a:ext cx="6239680"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5</a:t>
            </a:fld>
            <a:endParaRPr lang="en-US" dirty="0"/>
          </a:p>
        </p:txBody>
      </p:sp>
      <p:sp>
        <p:nvSpPr>
          <p:cNvPr id="5" name="TextBox 4"/>
          <p:cNvSpPr txBox="1"/>
          <p:nvPr/>
        </p:nvSpPr>
        <p:spPr>
          <a:xfrm>
            <a:off x="130874" y="3696515"/>
            <a:ext cx="8674988" cy="1754326"/>
          </a:xfrm>
          <a:prstGeom prst="rect">
            <a:avLst/>
          </a:prstGeom>
          <a:noFill/>
        </p:spPr>
        <p:txBody>
          <a:bodyPr wrap="square" rtlCol="0">
            <a:spAutoFit/>
          </a:bodyPr>
          <a:lstStyle/>
          <a:p>
            <a:pPr algn="ctr"/>
            <a:r>
              <a:rPr lang="bn-BD"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আবার এই বাক্যগুলো </a:t>
            </a:r>
            <a:r>
              <a:rPr lang="bn-BD" sz="5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সাজিয়ে সাজিয়ে </a:t>
            </a:r>
            <a:endParaRPr lang="bn-BD"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pPr algn="ctr"/>
            <a:r>
              <a:rPr lang="bn-BD"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লিখলে কী তৈরি হয় ?  </a:t>
            </a:r>
            <a:endParaRPr lang="en-US" sz="5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2676985" y="1711150"/>
            <a:ext cx="3294743" cy="1862048"/>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BD" sz="115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বাক্য</a:t>
            </a:r>
            <a:endParaRPr lang="en-US" sz="115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 name="TextBox 6"/>
          <p:cNvSpPr txBox="1"/>
          <p:nvPr/>
        </p:nvSpPr>
        <p:spPr>
          <a:xfrm>
            <a:off x="130874" y="264600"/>
            <a:ext cx="8674988" cy="1446550"/>
          </a:xfrm>
          <a:prstGeom prst="rect">
            <a:avLst/>
          </a:prstGeom>
          <a:noFill/>
        </p:spPr>
        <p:txBody>
          <a:bodyPr wrap="square" rtlCol="0">
            <a:spAutoFit/>
          </a:bodyPr>
          <a:lstStyle/>
          <a:p>
            <a:pPr algn="ctr"/>
            <a:r>
              <a:rPr lang="bn-BD"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এক একটি বর্ণ মিলে যদি শব্দ তৈরি হয় তাহলে </a:t>
            </a:r>
            <a:endParaRPr lang="en-US"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pPr algn="ctr"/>
            <a:r>
              <a:rPr lang="bn-BD"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শব্দগুলো পর পর  সাজিয়ে </a:t>
            </a:r>
            <a:r>
              <a:rPr lang="bn-BD"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লিখলে </a:t>
            </a:r>
            <a:r>
              <a:rPr lang="bn-BD"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 তৈরি হয় ?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6268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678675" y="6435726"/>
            <a:ext cx="6090550"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6</a:t>
            </a:fld>
            <a:endParaRPr lang="en-US" dirty="0"/>
          </a:p>
        </p:txBody>
      </p:sp>
      <p:sp>
        <p:nvSpPr>
          <p:cNvPr id="5" name="TextBox 4"/>
          <p:cNvSpPr txBox="1"/>
          <p:nvPr/>
        </p:nvSpPr>
        <p:spPr>
          <a:xfrm>
            <a:off x="2636041" y="416491"/>
            <a:ext cx="3294743" cy="1862048"/>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BD" sz="115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কবিতা</a:t>
            </a:r>
            <a:endParaRPr lang="en-US" sz="115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130874" y="2631049"/>
            <a:ext cx="8781114" cy="830997"/>
          </a:xfrm>
          <a:prstGeom prst="rect">
            <a:avLst/>
          </a:prstGeom>
          <a:noFill/>
        </p:spPr>
        <p:txBody>
          <a:bodyPr wrap="square" rtlCol="0">
            <a:spAutoFit/>
          </a:bodyPr>
          <a:lstStyle/>
          <a:p>
            <a:pPr algn="ctr"/>
            <a:r>
              <a:rPr lang="bn-BD" sz="48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এবার তাহলে বলতো কবিতা কিভাবে তৈরি হয় </a:t>
            </a:r>
            <a:endParaRPr lang="en-US" sz="48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 name="TextBox 6"/>
          <p:cNvSpPr txBox="1"/>
          <p:nvPr/>
        </p:nvSpPr>
        <p:spPr>
          <a:xfrm>
            <a:off x="2024901" y="3814556"/>
            <a:ext cx="4993059" cy="1862048"/>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BD" sz="115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শব্দ থেকে</a:t>
            </a:r>
            <a:endParaRPr lang="en-US" sz="115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571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gla Chharo - Kobita Abritti by Golam Mustaf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35" y="0"/>
            <a:ext cx="9037852" cy="68580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757907" y="6435726"/>
            <a:ext cx="6212386"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7</a:t>
            </a:fld>
            <a:endParaRPr lang="en-US" dirty="0"/>
          </a:p>
        </p:txBody>
      </p:sp>
    </p:spTree>
    <p:extLst>
      <p:ext uri="{BB962C8B-B14F-4D97-AF65-F5344CB8AC3E}">
        <p14:creationId xmlns:p14="http://schemas.microsoft.com/office/powerpoint/2010/main" val="420917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73" y="1812282"/>
            <a:ext cx="7649643" cy="4610743"/>
          </a:xfrm>
          <a:prstGeom prst="rect">
            <a:avLst/>
          </a:prstGeom>
        </p:spPr>
      </p:pic>
      <p:sp>
        <p:nvSpPr>
          <p:cNvPr id="2" name="Date Placeholder 1"/>
          <p:cNvSpPr>
            <a:spLocks noGrp="1"/>
          </p:cNvSpPr>
          <p:nvPr>
            <p:ph type="dt" sz="half" idx="10"/>
          </p:nvPr>
        </p:nvSpPr>
        <p:spPr>
          <a:xfrm>
            <a:off x="-20638" y="6435726"/>
            <a:ext cx="1412709"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826146" y="6435726"/>
            <a:ext cx="6075908"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mtClean="0"/>
              <a:pPr/>
              <a:t>8</a:t>
            </a:fld>
            <a:endParaRPr lang="en-US" dirty="0"/>
          </a:p>
        </p:txBody>
      </p:sp>
      <p:sp>
        <p:nvSpPr>
          <p:cNvPr id="5" name="TextBox 4"/>
          <p:cNvSpPr txBox="1"/>
          <p:nvPr/>
        </p:nvSpPr>
        <p:spPr>
          <a:xfrm>
            <a:off x="902828" y="200748"/>
            <a:ext cx="8035109" cy="2600712"/>
          </a:xfrm>
          <a:prstGeom prst="rect">
            <a:avLst/>
          </a:prstGeom>
          <a:noFill/>
        </p:spPr>
        <p:txBody>
          <a:bodyPr wrap="square" rtlCol="0">
            <a:spAutoFit/>
          </a:bodyPr>
          <a:lstStyle/>
          <a:p>
            <a:r>
              <a:rPr lang="en-US" sz="10300" dirty="0" err="1"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শব্দ</a:t>
            </a:r>
            <a:r>
              <a:rPr lang="en-US" sz="10300"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 </a:t>
            </a:r>
            <a:r>
              <a:rPr lang="en-US" sz="10300" dirty="0" err="1"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থেকে</a:t>
            </a:r>
            <a:r>
              <a:rPr lang="en-US" sz="10300"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 </a:t>
            </a:r>
            <a:r>
              <a:rPr lang="en-US" sz="10300" dirty="0" err="1"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কবিতা</a:t>
            </a:r>
            <a:endParaRPr lang="en-US" sz="10300"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endParaRPr>
          </a:p>
          <a:p>
            <a:pPr algn="r"/>
            <a:r>
              <a:rPr lang="en-US" sz="5400"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a:t>
            </a:r>
            <a:r>
              <a:rPr lang="en-US" sz="5400" dirty="0" err="1"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প্রথম</a:t>
            </a:r>
            <a:r>
              <a:rPr lang="en-US" sz="5400"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 </a:t>
            </a:r>
            <a:r>
              <a:rPr lang="en-US" sz="5400" dirty="0" err="1"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অংশ</a:t>
            </a:r>
            <a:r>
              <a:rPr lang="en-US" sz="5400"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a:t>
            </a:r>
            <a:endParaRPr lang="en-US" sz="5400" dirty="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1826146" y="1501104"/>
            <a:ext cx="3748802" cy="1015663"/>
          </a:xfrm>
          <a:prstGeom prst="rect">
            <a:avLst/>
          </a:prstGeom>
          <a:noFill/>
        </p:spPr>
        <p:txBody>
          <a:bodyPr wrap="square" rtlCol="0">
            <a:spAutoFit/>
          </a:bodyPr>
          <a:lstStyle/>
          <a:p>
            <a:r>
              <a:rPr lang="en-US" sz="6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হুমায়ুন</a:t>
            </a:r>
            <a:r>
              <a:rPr lang="en-US" sz="6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60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আজাদ</a:t>
            </a:r>
            <a:r>
              <a:rPr lang="en-US" sz="6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6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0815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fltVal val="0"/>
                                          </p:val>
                                        </p:tav>
                                        <p:tav tm="100000">
                                          <p:val>
                                            <p:strVal val="#ppt_w"/>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animEffect transition="in" filter="fade">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637" y="6435726"/>
            <a:ext cx="1181100" cy="365125"/>
          </a:xfrm>
        </p:spPr>
        <p:txBody>
          <a:bodyPr/>
          <a:lstStyle/>
          <a:p>
            <a:fld id="{9F0A3453-94D3-4980-B0B3-665308839E7F}" type="datetime1">
              <a:rPr lang="en-US" smtClean="0"/>
              <a:t>10/10/2016</a:t>
            </a:fld>
            <a:endParaRPr lang="en-US" dirty="0"/>
          </a:p>
        </p:txBody>
      </p:sp>
      <p:sp>
        <p:nvSpPr>
          <p:cNvPr id="3" name="Footer Placeholder 2"/>
          <p:cNvSpPr>
            <a:spLocks noGrp="1"/>
          </p:cNvSpPr>
          <p:nvPr>
            <p:ph type="ftr" sz="quarter" idx="11"/>
          </p:nvPr>
        </p:nvSpPr>
        <p:spPr>
          <a:xfrm>
            <a:off x="1787857" y="6435726"/>
            <a:ext cx="5981368" cy="365125"/>
          </a:xfrm>
        </p:spPr>
        <p:txBody>
          <a:bodyPr/>
          <a:lstStyle/>
          <a:p>
            <a:r>
              <a:rPr lang="bn-IN" smtClean="0"/>
              <a:t>মোঃ মিজানুর রহমান,সহকারি শিক্ষক, সরকারি বালক উচ্চ বিদ্যালয়,গাইবান্ধা। </a:t>
            </a:r>
            <a:endParaRPr lang="en-US" dirty="0"/>
          </a:p>
        </p:txBody>
      </p:sp>
      <p:sp>
        <p:nvSpPr>
          <p:cNvPr id="4" name="Slide Number Placeholder 3"/>
          <p:cNvSpPr>
            <a:spLocks noGrp="1"/>
          </p:cNvSpPr>
          <p:nvPr>
            <p:ph type="sldNum" sz="quarter" idx="12"/>
          </p:nvPr>
        </p:nvSpPr>
        <p:spPr/>
        <p:txBody>
          <a:bodyPr/>
          <a:lstStyle/>
          <a:p>
            <a:fld id="{F2797DAC-7175-44E1-906F-1BCA842125CC}" type="slidenum">
              <a:rPr lang="en-US" sz="2000" smtClean="0"/>
              <a:pPr/>
              <a:t>9</a:t>
            </a:fld>
            <a:endParaRPr lang="en-US" sz="2000" dirty="0"/>
          </a:p>
        </p:txBody>
      </p:sp>
      <p:grpSp>
        <p:nvGrpSpPr>
          <p:cNvPr id="5" name="Group 4"/>
          <p:cNvGrpSpPr/>
          <p:nvPr/>
        </p:nvGrpSpPr>
        <p:grpSpPr>
          <a:xfrm>
            <a:off x="4904666" y="229094"/>
            <a:ext cx="2382668" cy="849079"/>
            <a:chOff x="4926843" y="270037"/>
            <a:chExt cx="2382668" cy="849079"/>
          </a:xfrm>
        </p:grpSpPr>
        <p:sp>
          <p:nvSpPr>
            <p:cNvPr id="6" name="Rounded Rectangle 5"/>
            <p:cNvSpPr/>
            <p:nvPr/>
          </p:nvSpPr>
          <p:spPr>
            <a:xfrm>
              <a:off x="4926843" y="313342"/>
              <a:ext cx="2382668" cy="805774"/>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14723" y="270037"/>
              <a:ext cx="2206907" cy="7146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শিখনফল</a:t>
              </a:r>
              <a:endParaRPr lang="en-US" sz="5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8" name="Group 7"/>
          <p:cNvGrpSpPr/>
          <p:nvPr/>
        </p:nvGrpSpPr>
        <p:grpSpPr>
          <a:xfrm>
            <a:off x="619835" y="1078173"/>
            <a:ext cx="3858132" cy="851505"/>
            <a:chOff x="838200" y="1236733"/>
            <a:chExt cx="3858132" cy="851505"/>
          </a:xfrm>
        </p:grpSpPr>
        <p:sp>
          <p:nvSpPr>
            <p:cNvPr id="9" name="Rounded Rectangle 8"/>
            <p:cNvSpPr/>
            <p:nvPr/>
          </p:nvSpPr>
          <p:spPr>
            <a:xfrm>
              <a:off x="838200" y="1236733"/>
              <a:ext cx="3858132" cy="851505"/>
            </a:xfrm>
            <a:prstGeom prst="roundRect">
              <a:avLst>
                <a:gd name="adj" fmla="val 13461"/>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76631" y="1330522"/>
              <a:ext cx="3797201"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 পাঠ শেষে শিক্ষার্থীরা </a:t>
              </a:r>
              <a:endParaRPr lang="en-US" sz="4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11" name="Group 10"/>
          <p:cNvGrpSpPr/>
          <p:nvPr/>
        </p:nvGrpSpPr>
        <p:grpSpPr>
          <a:xfrm>
            <a:off x="267917" y="2612106"/>
            <a:ext cx="8420100" cy="3351966"/>
            <a:chOff x="433318" y="870452"/>
            <a:chExt cx="11508474" cy="4611079"/>
          </a:xfrm>
        </p:grpSpPr>
        <p:sp>
          <p:nvSpPr>
            <p:cNvPr id="12" name="Rounded Rectangle 11"/>
            <p:cNvSpPr/>
            <p:nvPr/>
          </p:nvSpPr>
          <p:spPr>
            <a:xfrm>
              <a:off x="433318" y="1336431"/>
              <a:ext cx="11508474" cy="4145100"/>
            </a:xfrm>
            <a:prstGeom prst="roundRect">
              <a:avLst>
                <a:gd name="adj" fmla="val 14278"/>
              </a:avLst>
            </a:prstGeom>
            <a:solidFill>
              <a:schemeClr val="accent4">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NikoshBAN" panose="02000000000000000000" pitchFamily="2" charset="0"/>
                <a:cs typeface="NikoshBAN" panose="02000000000000000000" pitchFamily="2" charset="0"/>
              </a:endParaRPr>
            </a:p>
          </p:txBody>
        </p:sp>
        <p:sp>
          <p:nvSpPr>
            <p:cNvPr id="13" name="TextBox 12"/>
            <p:cNvSpPr txBox="1"/>
            <p:nvPr/>
          </p:nvSpPr>
          <p:spPr>
            <a:xfrm>
              <a:off x="477672" y="870452"/>
              <a:ext cx="11464120" cy="4191541"/>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endParaRPr lang="bn-IN"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pPr marL="571500" indent="-571500">
                <a:buFont typeface="Wingdings" panose="05000000000000000000" pitchFamily="2" charset="2"/>
                <a:buChar char="v"/>
              </a:pP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লেখক</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হুমায়ুন আজাদ এর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পরিচিতি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উল্লেখ</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p>
            <a:p>
              <a:pPr marL="571500" indent="-571500">
                <a:buFont typeface="Wingdings" panose="05000000000000000000" pitchFamily="2" charset="2"/>
                <a:buChar char="v"/>
              </a:pP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নির্দিষ্ট</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অংশটুকু</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কবিতা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কাকে</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সেই</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কথা</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শুদ্ধ</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উচ্চারণে</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পড়তে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p>
            <a:p>
              <a:pPr marL="571500" indent="-571500">
                <a:buFont typeface="Wingdings" panose="05000000000000000000" pitchFamily="2" charset="2"/>
                <a:buChar char="v"/>
              </a:pPr>
              <a:r>
                <a:rPr lang="bn-BD"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নতুন</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শব্দের</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অর্থ</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BD"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দিয়ে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অনুচ্ছেদ</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রচনা</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p>
            <a:p>
              <a:pPr marL="571500" indent="-571500">
                <a:buFont typeface="Wingdings" panose="05000000000000000000" pitchFamily="2" charset="2"/>
                <a:buChar char="v"/>
              </a:pPr>
              <a:r>
                <a:rPr lang="bn-IN"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কিভাবে কবি হওয়া যায় তা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ব্যাখ্যা</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32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spTree>
    <p:extLst>
      <p:ext uri="{BB962C8B-B14F-4D97-AF65-F5344CB8AC3E}">
        <p14:creationId xmlns:p14="http://schemas.microsoft.com/office/powerpoint/2010/main" val="12107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2000"/>
                                        <p:tgtEl>
                                          <p:spTgt spid="8"/>
                                        </p:tgtEl>
                                      </p:cBhvr>
                                    </p:animEffect>
                                  </p:childTnLst>
                                </p:cTn>
                              </p:par>
                              <p:par>
                                <p:cTn id="11" presetID="6" presetClass="entr" presetSubtype="3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ikoshBAN">
      <a:majorFont>
        <a:latin typeface="NikoshBAN"/>
        <a:ea typeface=""/>
        <a:cs typeface=""/>
      </a:majorFont>
      <a:minorFont>
        <a:latin typeface="NikoshB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1048</TotalTime>
  <Words>1272</Words>
  <Application>Microsoft Office PowerPoint</Application>
  <PresentationFormat>On-screen Show (4:3)</PresentationFormat>
  <Paragraphs>274</Paragraphs>
  <Slides>29</Slides>
  <Notes>23</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Mijan</dc:creator>
  <cp:lastModifiedBy>User</cp:lastModifiedBy>
  <cp:revision>120</cp:revision>
  <dcterms:created xsi:type="dcterms:W3CDTF">2015-08-08T13:19:22Z</dcterms:created>
  <dcterms:modified xsi:type="dcterms:W3CDTF">2016-10-10T03:41:48Z</dcterms:modified>
</cp:coreProperties>
</file>